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DEEFF8-8945-4CAA-8586-23354E9B29E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673CE76-7536-43AB-9289-23E6485C9F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803DF28-1590-4583-BC44-69B34AD81CE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867FF6-2442-4128-B1FF-44B3734D305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2FD8BDF-2232-420B-A8E5-317F25E7F9C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BCBE2A9-5051-4DB7-B818-15551256CA0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252EC06-98E0-47A6-BE5D-06A14E35DB7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744BF9F-B04C-46B1-AD33-FA893F5E4A1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A7ABA21-7D1F-4F87-AAA1-E94C45356B3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CDDD3DB-83BC-4189-B25E-3BA5121A62E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1D54579-3350-4DF4-BA47-80DB8190D75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5010480-DD9F-4407-8FE5-016370272D3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CF1FF46-300F-41DD-8468-E7466BBF7A5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79365CA-0685-4BC4-9DA1-8D3F369702A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E2F2674-893C-4418-9175-37CD92812CF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EF2B566-71CE-4CE0-8F4C-18F09E2864E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259020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4342320" y="182556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259020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4342320" y="4098240"/>
            <a:ext cx="1668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2FD00D5-D56A-46F1-8494-DEBD8FC274ED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624A7CC-E087-4AF1-8E4D-459DFB4E503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FB27D9F-F1F7-4908-B016-71275AF61C1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528D70E-7FF5-45EE-B17D-2EB82933CCA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F650F48-916B-4DE7-BA4B-2B1D025F58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FE049C-7278-4640-B4CD-CC823CB60B3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93080" y="409824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794DBF0-4A7B-44A7-86E4-6ADACDF8FCD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8112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81B824E-4F39-4CA3-BF58-24FEE223FEE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tr-T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&lt;date/heure&gt;</a:t>
            </a:r>
            <a:endParaRPr b="0" lang="tr-T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5098024-D228-4A3E-BC58-5A52FB6A16C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tr-T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&lt;date/heure&gt;</a:t>
            </a:r>
            <a:endParaRPr b="0" lang="tr-T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tr-T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tr-TR" sz="1400" spc="-1" strike="noStrike">
                <a:solidFill>
                  <a:srgbClr val="000000"/>
                </a:solidFill>
                <a:latin typeface="Times New Roman"/>
              </a:rPr>
              <a:t>&lt;pied de page&gt;</a:t>
            </a:r>
            <a:endParaRPr b="0" lang="tr-T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548F7242-EDE2-4C2D-B0D5-B8E5E8786441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&lt;numéro&gt;</a:t>
            </a:fld>
            <a:endParaRPr b="0" lang="tr-TR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s://bigfuture.collegeboard.org/" TargetMode="External"/><Relationship Id="rId2" Type="http://schemas.openxmlformats.org/officeDocument/2006/relationships/hyperlink" Target="https://bigfuture.collegeboard.org/" TargetMode="External"/><Relationship Id="rId3" Type="http://schemas.openxmlformats.org/officeDocument/2006/relationships/hyperlink" Target="http://www.collegereadiness.collegeboard.org/" TargetMode="External"/><Relationship Id="rId4" Type="http://schemas.openxmlformats.org/officeDocument/2006/relationships/hyperlink" Target="https://www.petersons.com/" TargetMode="External"/><Relationship Id="rId5" Type="http://schemas.openxmlformats.org/officeDocument/2006/relationships/hyperlink" Target="https://www.usnews.com/best-colleges" TargetMode="External"/><Relationship Id="rId6" Type="http://schemas.openxmlformats.org/officeDocument/2006/relationships/hyperlink" Target="https://www.princetonreview.com/college-major-search" TargetMode="External"/><Relationship Id="rId7" Type="http://schemas.openxmlformats.org/officeDocument/2006/relationships/hyperlink" Target="https://www.commonapp.org/" TargetMode="External"/><Relationship Id="rId8" Type="http://schemas.openxmlformats.org/officeDocument/2006/relationships/hyperlink" Target="https://www.chea.org/" TargetMode="External"/><Relationship Id="rId9" Type="http://schemas.openxmlformats.org/officeDocument/2006/relationships/hyperlink" Target="https://campustours.com/" TargetMode="External"/><Relationship Id="rId10" Type="http://schemas.openxmlformats.org/officeDocument/2006/relationships/hyperlink" Target="https://ecampustours.com/" TargetMode="External"/><Relationship Id="rId11" Type="http://schemas.openxmlformats.org/officeDocument/2006/relationships/hyperlink" Target="https://www.fundingusstudy.org/" TargetMode="External"/><Relationship Id="rId12" Type="http://schemas.openxmlformats.org/officeDocument/2006/relationships/hyperlink" Target="http://www.ncaapublications.com/" TargetMode="External"/><Relationship Id="rId13" Type="http://schemas.openxmlformats.org/officeDocument/2006/relationships/hyperlink" Target="https://educationusa.state.gov/videos" TargetMode="External"/><Relationship Id="rId14" Type="http://schemas.openxmlformats.org/officeDocument/2006/relationships/slideLayout" Target="../slideLayouts/slideLayout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hyperlink" Target="https://www.fundingusstudy.org/" TargetMode="External"/><Relationship Id="rId2" Type="http://schemas.openxmlformats.org/officeDocument/2006/relationships/hyperlink" Target="https://educationusa.state.gov/find-financial-aid" TargetMode="External"/><Relationship Id="rId3" Type="http://schemas.openxmlformats.org/officeDocument/2006/relationships/hyperlink" Target="https://international.collegeboard.org/financial-aid-international-students" TargetMode="External"/><Relationship Id="rId4" Type="http://schemas.openxmlformats.org/officeDocument/2006/relationships/hyperlink" Target="http://www.iefa.org/" TargetMode="External"/><Relationship Id="rId5" Type="http://schemas.openxmlformats.org/officeDocument/2006/relationships/hyperlink" Target="https://www.iefa.org/" TargetMode="External"/><Relationship Id="rId6" Type="http://schemas.openxmlformats.org/officeDocument/2006/relationships/hyperlink" Target="http://www.internationalscholarships.com/" TargetMode="External"/><Relationship Id="rId7" Type="http://schemas.openxmlformats.org/officeDocument/2006/relationships/hyperlink" Target="https://www.internationalscholarships.com/" TargetMode="External"/><Relationship Id="rId8" Type="http://schemas.openxmlformats.org/officeDocument/2006/relationships/hyperlink" Target="https://www.collegexpress.com/scholarships/search" TargetMode="External"/><Relationship Id="rId9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www.ets.org/toefl/ibt/prepare/" TargetMode="External"/><Relationship Id="rId2" Type="http://schemas.openxmlformats.org/officeDocument/2006/relationships/hyperlink" Target="http://www.edx.org/" TargetMode="External"/><Relationship Id="rId3" Type="http://schemas.openxmlformats.org/officeDocument/2006/relationships/hyperlink" Target="https://www.edx.org/search?q=toefl" TargetMode="External"/><Relationship Id="rId4" Type="http://schemas.openxmlformats.org/officeDocument/2006/relationships/hyperlink" Target="http://www.britishcouncil.org/" TargetMode="External"/><Relationship Id="rId5" Type="http://schemas.openxmlformats.org/officeDocument/2006/relationships/hyperlink" Target="https://www.coursera.org/specializations/ielts-preparation?sfmc_id=14278680&amp;sfmc_key=0031U00001Qgf2MQAR&amp;utm_medium=sem&amp;utm_source=gg&amp;utm_campaign=B2C_EMEA__coursera_FTCOF_career-academy_pmax-multiple-audiences-country-multi&amp;campaignid=20665163467&amp;adgroupid=&amp;device=c&amp;keyword=&amp;matchtype=&amp;network=x&amp;devicemodel=&amp;adposition=&amp;creativeid=&amp;hide_mobile_promo&amp;gclid=CjwKCAjw7oeqBhBwEiwALyHLM8s_AMIIOAJA4cBmH633i7RdtToNvGQSgE-nFKX67lq4NgYYUsotxBoCB84QAvD_BwE" TargetMode="External"/><Relationship Id="rId6" Type="http://schemas.openxmlformats.org/officeDocument/2006/relationships/hyperlink" Target="https://www.coursera.org/specializations/ielts-preparation?sfmc_id=14278680&amp;sfmc_key=0031U00001Qgf2MQAR&amp;utm_medium=sem&amp;utm_source=gg&amp;utm_campaign=B2C_EMEA__coursera_FTCOF_career-academy_pmax-multiple-audiences-country-multi&amp;campaignid=20665163467&amp;adgroupid=&amp;device=c&amp;keyword=&amp;matchtype=&amp;network=x&amp;devicemodel=&amp;adposition=&amp;creativeid=&amp;hide_mobile_promo&amp;gclid=CjwKCAjw7oeqBhBwEiwALyHLM8s_AMIIOAJA4cBmH633i7RdtToNvGQSgE-nFKX67lq4NgYYUsotxBoCB84QAvD_BwE" TargetMode="External"/><Relationship Id="rId7" Type="http://schemas.openxmlformats.org/officeDocument/2006/relationships/hyperlink" Target="https://www.coursera.org/specializations/ielts-preparation?sfmc_id=14278680&amp;sfmc_key=0031U00001Qgf2MQAR&amp;utm_medium=sem&amp;utm_source=gg&amp;utm_campaign=B2C_EMEA__coursera_FTCOF_career-academy_pmax-multiple-audiences-country-multi&amp;campaignid=20665163467&amp;adgroupid=&amp;device=c&amp;keyword=&amp;matchtype=&amp;network=x&amp;devicemodel=&amp;adposition=&amp;creativeid=&amp;hide_mobile_promo&amp;gclid=CjwKCAjw7oeqBhBwEiwALyHLM8s_AMIIOAJA4cBmH633i7RdtToNvGQSgE-nFKX67lq4NgYYUsotxBoCB84QAvD_BwE" TargetMode="External"/><Relationship Id="rId8" Type="http://schemas.openxmlformats.org/officeDocument/2006/relationships/hyperlink" Target="https://www.coursera.org/specializations/ielts-preparation?sfmc_id=14278680&amp;sfmc_key=0031U00001Qgf2MQAR&amp;utm_medium=sem&amp;utm_source=gg&amp;utm_campaign=B2C_EMEA__coursera_FTCOF_career-academy_pmax-multiple-audiences-country-multi&amp;campaignid=20665163467&amp;adgroupid=&amp;device=c&amp;keyword=&amp;matchtype=&amp;network=x&amp;devicemodel=&amp;adposition=&amp;creativeid=&amp;hide_mobile_promo&amp;gclid=CjwKCAjw7oeqBhBwEiwALyHLM8s_AMIIOAJA4cBmH633i7RdtToNvGQSgE-nFKX67lq4NgYYUsotxBoCB84QAvD_BwE" TargetMode="External"/><Relationship Id="rId9" Type="http://schemas.openxmlformats.org/officeDocument/2006/relationships/hyperlink" Target="http://www.actstudent.org/testprep/" TargetMode="External"/><Relationship Id="rId10" Type="http://schemas.openxmlformats.org/officeDocument/2006/relationships/hyperlink" Target="http://www.actstudent.org/writing/sample/" TargetMode="External"/><Relationship Id="rId11" Type="http://schemas.openxmlformats.org/officeDocument/2006/relationships/hyperlink" Target="http://www.actstudent.org/writing/build.html" TargetMode="External"/><Relationship Id="rId12" Type="http://schemas.openxmlformats.org/officeDocument/2006/relationships/hyperlink" Target="https://sat.collegeboard.org/practice/sat-subject-test-preparation" TargetMode="External"/><Relationship Id="rId13" Type="http://schemas.openxmlformats.org/officeDocument/2006/relationships/hyperlink" Target="https://sat.collegeboard.org/practice/sat-practice-questions" TargetMode="External"/><Relationship Id="rId14" Type="http://schemas.openxmlformats.org/officeDocument/2006/relationships/hyperlink" Target="http://www.khanacademy.org/" TargetMode="External"/><Relationship Id="rId15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2014560" y="2664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tr-TR" sz="4400" spc="-1" strike="noStrike">
                <a:solidFill>
                  <a:srgbClr val="c00000"/>
                </a:solidFill>
                <a:latin typeface="Montserrat"/>
              </a:rPr>
              <a:t>Faydalı Siteler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1775520" y="1340640"/>
            <a:ext cx="4181760" cy="3017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1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en-US" sz="2200" spc="-1" strike="noStrike" u="sng">
                <a:solidFill>
                  <a:srgbClr val="0563c1"/>
                </a:solidFill>
                <a:uFillTx/>
                <a:latin typeface="Montserrat"/>
                <a:hlinkClick r:id="rId1"/>
              </a:rPr>
              <a:t>https://educationusa.state.gov/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2"/>
              </a:rPr>
              <a:t>https://bigfuture.collegeboard.org/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3"/>
              </a:rPr>
              <a:t>www.collegereadiness.collegeboard.org</a:t>
            </a:r>
            <a:r>
              <a:rPr b="0" lang="tr-TR" sz="22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4"/>
              </a:rPr>
              <a:t>https://www.petersons.com/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5"/>
              </a:rPr>
              <a:t>https://www.usnews.com/best-colleges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6"/>
              </a:rPr>
              <a:t>https://www.princetonreview.com/college-major-search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7"/>
              </a:rPr>
              <a:t>https://www.commonapp.org/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marL="231480" indent="-231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200" spc="-1" strike="noStrike">
                <a:solidFill>
                  <a:srgbClr val="000000"/>
                </a:solidFill>
                <a:latin typeface="Montserrat"/>
              </a:rPr>
              <a:t> </a:t>
            </a:r>
            <a:r>
              <a:rPr b="0" lang="tr-TR" sz="2200" spc="-1" strike="noStrike" u="sng">
                <a:solidFill>
                  <a:srgbClr val="0563c1"/>
                </a:solidFill>
                <a:uFillTx/>
                <a:latin typeface="Montserrat"/>
                <a:hlinkClick r:id="rId8"/>
              </a:rPr>
              <a:t>https://www.chea.org/</a:t>
            </a:r>
            <a:r>
              <a:rPr b="0" lang="tr-TR" sz="22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2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6234120" y="1345680"/>
            <a:ext cx="4325760" cy="30171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93000"/>
          </a:bodyPr>
          <a:p>
            <a:pPr marL="303480" indent="-303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 u="sng">
                <a:solidFill>
                  <a:srgbClr val="0563c1"/>
                </a:solidFill>
                <a:uFillTx/>
                <a:latin typeface="Montserrat"/>
                <a:hlinkClick r:id="rId9"/>
              </a:rPr>
              <a:t>https://campustours.com/</a:t>
            </a:r>
            <a:r>
              <a:rPr b="0" lang="tr-TR" sz="24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03480" indent="-303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400" spc="-1" strike="noStrike" u="sng">
                <a:solidFill>
                  <a:srgbClr val="0563c1"/>
                </a:solidFill>
                <a:uFillTx/>
                <a:latin typeface="Montserrat"/>
                <a:hlinkClick r:id="rId10"/>
              </a:rPr>
              <a:t>https://ecampustours.com/</a:t>
            </a:r>
            <a:r>
              <a:rPr b="0" lang="tr-TR" sz="24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03480" indent="-303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400" spc="-1" strike="noStrike" u="sng">
                <a:solidFill>
                  <a:srgbClr val="0563c1"/>
                </a:solidFill>
                <a:uFillTx/>
                <a:latin typeface="Montserrat"/>
                <a:hlinkClick r:id="rId11"/>
              </a:rPr>
              <a:t>https://www.fundingusstudy.org/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03480" indent="-303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2400" spc="-1" strike="noStrike" u="sng">
                <a:solidFill>
                  <a:srgbClr val="0563c1"/>
                </a:solidFill>
                <a:uFillTx/>
                <a:latin typeface="Montserrat"/>
                <a:hlinkClick r:id="rId12"/>
              </a:rPr>
              <a:t>www.ncaa.org, www.ncaapublications.com</a:t>
            </a:r>
            <a:r>
              <a:rPr b="0" lang="tr-TR" sz="2400" spc="-1" strike="noStrike">
                <a:solidFill>
                  <a:srgbClr val="000000"/>
                </a:solidFill>
                <a:latin typeface="Montserrat"/>
              </a:rPr>
              <a:t>  (Sporcu başvuruları)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marL="303480" indent="-303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tr-TR" sz="2400" spc="-1" strike="noStrike" u="sng">
                <a:solidFill>
                  <a:srgbClr val="0563c1"/>
                </a:solidFill>
                <a:uFillTx/>
                <a:latin typeface="Montserrat"/>
                <a:hlinkClick r:id="rId13"/>
              </a:rPr>
              <a:t>https://educationusa.state.gov/videos</a:t>
            </a:r>
            <a:r>
              <a:rPr b="1" lang="tr-TR" sz="24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en-US" sz="4400" spc="-1" strike="noStrike">
                <a:solidFill>
                  <a:srgbClr val="c00000"/>
                </a:solidFill>
                <a:latin typeface="Montserrat"/>
              </a:rPr>
              <a:t>Mali Yardım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1874520" y="1635840"/>
            <a:ext cx="8818200" cy="397872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1800" spc="-1" strike="noStrike">
                <a:solidFill>
                  <a:srgbClr val="c00000"/>
                </a:solidFill>
                <a:latin typeface="Verdana"/>
              </a:rPr>
              <a:t>Funding US Study </a:t>
            </a:r>
            <a:r>
              <a:rPr b="0" lang="tr-TR" sz="1800" spc="-1" strike="noStrike">
                <a:solidFill>
                  <a:srgbClr val="000000"/>
                </a:solidFill>
                <a:latin typeface="Verdana"/>
              </a:rPr>
              <a:t>(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1"/>
              </a:rPr>
              <a:t>https://www.fundingusstudy.org/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 (IIE)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c00000"/>
                </a:solidFill>
                <a:latin typeface="Verdana"/>
              </a:rPr>
              <a:t>Special Opportunities And Financial Aid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(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2"/>
              </a:rPr>
              <a:t>https://educationusa.state.gov/find-financial-aid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 ( EducationUSA)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c00000"/>
                </a:solidFill>
                <a:latin typeface="Verdana"/>
              </a:rPr>
              <a:t>College Board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: 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3"/>
              </a:rPr>
              <a:t>https://international.collegeboard.org/financial-aid-international-students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4"/>
              </a:rPr>
              <a:t>International Education Financial Aid</a:t>
            </a:r>
            <a:r>
              <a:rPr b="0" lang="en-US" sz="1800" spc="-1" strike="noStrike">
                <a:solidFill>
                  <a:srgbClr val="c00000"/>
                </a:solidFill>
                <a:latin typeface="Verdana"/>
              </a:rPr>
              <a:t> (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5"/>
              </a:rPr>
              <a:t>https://www.iefa.org/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</a:t>
            </a:r>
            <a:br>
              <a:rPr sz="1800"/>
            </a:b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Free online scholarship search service designed for international students.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6"/>
              </a:rPr>
              <a:t>International Scholarships</a:t>
            </a:r>
            <a:r>
              <a:rPr b="0" lang="en-US" sz="1800" spc="-1" strike="noStrike">
                <a:solidFill>
                  <a:srgbClr val="c00000"/>
                </a:solidFill>
                <a:latin typeface="Verdana"/>
              </a:rPr>
              <a:t> 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(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7"/>
              </a:rPr>
              <a:t>https://www.internationalscholarships.com/</a:t>
            </a: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)</a:t>
            </a:r>
            <a:br>
              <a:rPr sz="1800"/>
            </a:b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Free online scholarship database for international students 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 </a:t>
            </a:r>
            <a:r>
              <a:rPr b="0" lang="en-US" sz="1800" spc="-1" strike="noStrike" u="sng">
                <a:solidFill>
                  <a:srgbClr val="0563c1"/>
                </a:solidFill>
                <a:uFillTx/>
                <a:latin typeface="Verdana"/>
                <a:hlinkClick r:id="rId8"/>
              </a:rPr>
              <a:t>https://www.collegexpress.com/scholarships/search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en-US" sz="1800" spc="-1" strike="noStrike">
                <a:solidFill>
                  <a:srgbClr val="000000"/>
                </a:solidFill>
                <a:latin typeface="Verdana"/>
              </a:rPr>
              <a:t> 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1" lang="tr-TR" sz="4400" spc="-1" strike="noStrike">
                <a:solidFill>
                  <a:srgbClr val="c00000"/>
                </a:solidFill>
                <a:latin typeface="Montserrat"/>
              </a:rPr>
              <a:t>Hazırlık Kaynakları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/>
          </p:nvPr>
        </p:nvSpPr>
        <p:spPr>
          <a:xfrm>
            <a:off x="2049840" y="140292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1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1" lang="tr-TR" sz="3300" spc="-1" strike="noStrike">
                <a:solidFill>
                  <a:srgbClr val="002060"/>
                </a:solidFill>
                <a:latin typeface="Montserrat"/>
              </a:rPr>
              <a:t>TOEFL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1"/>
              </a:rPr>
              <a:t>https://www.ets.org/toefl/ibt/prepare/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2"/>
              </a:rPr>
              <a:t>www.edx.org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, </a:t>
            </a: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3"/>
              </a:rPr>
              <a:t>https://www.edx.org/search?q=toefl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1" lang="tr-TR" sz="3300" spc="-1" strike="noStrike">
                <a:solidFill>
                  <a:srgbClr val="002060"/>
                </a:solidFill>
                <a:latin typeface="Montserrat"/>
              </a:rPr>
              <a:t>IELTS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4"/>
              </a:rPr>
              <a:t>www.britishcouncil.org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94840" indent="-294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5"/>
              </a:rPr>
              <a:t>IELTS </a:t>
            </a: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6"/>
              </a:rPr>
              <a:t>Preparation</a:t>
            </a: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7"/>
              </a:rPr>
              <a:t> </a:t>
            </a: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8"/>
              </a:rPr>
              <a:t>Specialization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/>
          </p:nvPr>
        </p:nvSpPr>
        <p:spPr>
          <a:xfrm>
            <a:off x="6000840" y="1340640"/>
            <a:ext cx="4571640" cy="4392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58000"/>
          </a:bodyPr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1" lang="tr-TR" sz="3300" spc="-1" strike="noStrike">
                <a:solidFill>
                  <a:srgbClr val="002060"/>
                </a:solidFill>
                <a:latin typeface="Montserrat"/>
              </a:rPr>
              <a:t>ACT: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300" spc="-1" strike="noStrike" u="sng">
                <a:solidFill>
                  <a:srgbClr val="0563c1"/>
                </a:solidFill>
                <a:uFillTx/>
                <a:latin typeface="Montserrat"/>
                <a:hlinkClick r:id="rId9"/>
              </a:rPr>
              <a:t>http://www.actstudent.org/testprep/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300" spc="-1" strike="noStrike" u="sng">
                <a:solidFill>
                  <a:srgbClr val="0563c1"/>
                </a:solidFill>
                <a:uFillTx/>
                <a:latin typeface="Montserrat"/>
                <a:hlinkClick r:id="rId10"/>
              </a:rPr>
              <a:t>http://www.actstudent.org/writing/sample/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300" spc="-1" strike="noStrike" u="sng">
                <a:solidFill>
                  <a:srgbClr val="0563c1"/>
                </a:solidFill>
                <a:uFillTx/>
                <a:latin typeface="Montserrat"/>
                <a:hlinkClick r:id="rId11"/>
              </a:rPr>
              <a:t>http://www.actstudent.org/writing/build.html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2060"/>
              </a:buClr>
              <a:buFont typeface="Arial"/>
              <a:buChar char="•"/>
            </a:pPr>
            <a:r>
              <a:rPr b="1" lang="tr-TR" sz="3300" spc="-1" strike="noStrike">
                <a:solidFill>
                  <a:srgbClr val="002060"/>
                </a:solidFill>
                <a:latin typeface="Montserrat"/>
              </a:rPr>
              <a:t>SAT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300" spc="-1" strike="noStrike" u="sng">
                <a:solidFill>
                  <a:srgbClr val="0563c1"/>
                </a:solidFill>
                <a:uFillTx/>
                <a:latin typeface="Montserrat"/>
                <a:hlinkClick r:id="rId12"/>
              </a:rPr>
              <a:t>https://sat.collegeboard.org/practice/sat-subject-test-preparation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300" spc="-1" strike="noStrike" u="sng">
                <a:solidFill>
                  <a:srgbClr val="0563c1"/>
                </a:solidFill>
                <a:uFillTx/>
                <a:latin typeface="Montserrat"/>
                <a:hlinkClick r:id="rId13"/>
              </a:rPr>
              <a:t>https://sat.collegeboard.org/practice/sat-practice-questions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marL="240840" indent="-2408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tr-TR" sz="3300" spc="-1" strike="noStrike" u="sng">
                <a:solidFill>
                  <a:srgbClr val="0563c1"/>
                </a:solidFill>
                <a:uFillTx/>
                <a:latin typeface="Montserrat"/>
                <a:hlinkClick r:id="rId14"/>
              </a:rPr>
              <a:t>www.khanacademy.org</a:t>
            </a:r>
            <a:r>
              <a:rPr b="0" lang="tr-TR" sz="3300" spc="-1" strike="noStrike">
                <a:solidFill>
                  <a:srgbClr val="000000"/>
                </a:solidFill>
                <a:latin typeface="Montserrat"/>
              </a:rPr>
              <a:t> </a:t>
            </a:r>
            <a:endParaRPr b="0" lang="en-US" sz="33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indent="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Application>LibreOffice/7.5.3.2$Windows_X86_64 LibreOffice_project/9f56dff12ba03b9acd7730a5a481eea045e468f3</Application>
  <AppVersion>15.0000</AppVersion>
  <Words>327</Words>
  <Paragraphs>48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2023-11-02T05:17:06Z</dcterms:created>
  <dc:creator>betti delevi</dc:creator>
  <dc:description/>
  <dc:language>tr-TR</dc:language>
  <cp:lastModifiedBy>betti delevi</cp:lastModifiedBy>
  <dcterms:modified xsi:type="dcterms:W3CDTF">2023-11-02T06:52:08Z</dcterms:modified>
  <cp:revision>2</cp:revision>
  <dc:subject/>
  <dc:title>Faydalı Siteler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3</vt:i4>
  </property>
</Properties>
</file>