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Lst>
  <p:sldSz cy="5143500" cx="9144000"/>
  <p:notesSz cx="6858000" cy="9144000"/>
  <p:embeddedFontLst>
    <p:embeddedFont>
      <p:font typeface="Helvetica Neue"/>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57" roundtripDataSignature="AMtx7mhzWhSd/+8mxc7Npp8cVL2suGVzV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3BA1DE9-355B-4E6F-9313-5F6E59C53B4C}">
  <a:tblStyle styleId="{B3BA1DE9-355B-4E6F-9313-5F6E59C53B4C}" styleName="Table_0">
    <a:wholeTbl>
      <a:tcTxStyle b="off" i="off">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font" Target="fonts/HelveticaNeue-regular.fntdata"/><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HelveticaNeue-italic.fntdata"/><Relationship Id="rId10" Type="http://schemas.openxmlformats.org/officeDocument/2006/relationships/slide" Target="slides/slide4.xml"/><Relationship Id="rId54" Type="http://schemas.openxmlformats.org/officeDocument/2006/relationships/font" Target="fonts/HelveticaNeue-bold.fntdata"/><Relationship Id="rId13" Type="http://schemas.openxmlformats.org/officeDocument/2006/relationships/slide" Target="slides/slide7.xml"/><Relationship Id="rId57" Type="http://customschemas.google.com/relationships/presentationmetadata" Target="metadata"/><Relationship Id="rId12" Type="http://schemas.openxmlformats.org/officeDocument/2006/relationships/slide" Target="slides/slide6.xml"/><Relationship Id="rId56" Type="http://schemas.openxmlformats.org/officeDocument/2006/relationships/font" Target="fonts/HelveticaNeue-bold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44f91563ff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g144f91563f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ed14a0293b_0_1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ged14a0293b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e9f6b4452f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 name="Google Shape;237;ge9f6b4452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ed14a0293b_0_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ged14a0293b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 name="Google Shape;24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44f91563ff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 name="Google Shape;255;g144f91563ff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51ce84a5d1_1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g151ce84a5d1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 name="Google Shape;26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ed14a0293b_0_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ged14a0293b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 name="Google Shape;27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5" name="Google Shape;28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ed14a0293b_0_1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1" name="Google Shape;291;ged14a0293b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 name="Google Shape;31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9" name="Google Shape;32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39" name="Google Shape;339;p1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60" name="Google Shape;360;p2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1" name="Google Shape;38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eb24cf7f8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12" name="Google Shape;412;geb24cf7f88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eb4ee489ea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geb4ee489e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24" name="Google Shape;424;p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149a3d46dc3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0" name="Google Shape;430;g149a3d46dc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75d3478857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6" name="Google Shape;436;g275d347885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78bce00b0c_0_125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2" name="Google Shape;442;g278bce00b0c_0_12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78bce00b0c_0_6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8" name="Google Shape;448;g278bce00b0c_0_6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78bce00b0c_0_7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7" name="Google Shape;457;g278bce00b0c_0_7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78bce00b0c_0_9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5" name="Google Shape;465;g278bce00b0c_0_9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78bce00b0c_0_10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3" name="Google Shape;473;g278bce00b0c_0_10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81" name="Google Shape;481;p3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12" name="Google Shape;512;p3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603c69923e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g603c69923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19" name="Google Shape;519;p3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26" name="Google Shape;526;p3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33" name="Google Shape;533;p3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42" name="Google Shape;542;p3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47" name="Google Shape;547;p3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149a3d46dc3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53" name="Google Shape;553;g149a3d46dc3_0_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59" name="Google Shape;559;p4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 name="Google Shape;19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490058b9d9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g1490058b9d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ed14a0293b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ged14a0293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6.png"/><Relationship Id="rId4" Type="http://schemas.openxmlformats.org/officeDocument/2006/relationships/image" Target="../media/image11.png"/><Relationship Id="rId5" Type="http://schemas.openxmlformats.org/officeDocument/2006/relationships/image" Target="../media/image20.png"/><Relationship Id="rId6" Type="http://schemas.openxmlformats.org/officeDocument/2006/relationships/image" Target="../media/image13.png"/><Relationship Id="rId7"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1.png"/><Relationship Id="rId4" Type="http://schemas.openxmlformats.org/officeDocument/2006/relationships/image" Target="../media/image20.png"/><Relationship Id="rId5" Type="http://schemas.openxmlformats.org/officeDocument/2006/relationships/image" Target="../media/image13.png"/><Relationship Id="rId6" Type="http://schemas.openxmlformats.org/officeDocument/2006/relationships/image" Target="../media/image6.png"/><Relationship Id="rId7"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8" name="Shape 8"/>
        <p:cNvGrpSpPr/>
        <p:nvPr/>
      </p:nvGrpSpPr>
      <p:grpSpPr>
        <a:xfrm>
          <a:off x="0" y="0"/>
          <a:ext cx="0" cy="0"/>
          <a:chOff x="0" y="0"/>
          <a:chExt cx="0" cy="0"/>
        </a:xfrm>
      </p:grpSpPr>
      <p:sp>
        <p:nvSpPr>
          <p:cNvPr id="9" name="Google Shape;9;p42"/>
          <p:cNvSpPr/>
          <p:nvPr/>
        </p:nvSpPr>
        <p:spPr>
          <a:xfrm>
            <a:off x="7548203" y="-108666"/>
            <a:ext cx="1299300" cy="4329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 name="Google Shape;10;p42"/>
          <p:cNvGrpSpPr/>
          <p:nvPr/>
        </p:nvGrpSpPr>
        <p:grpSpPr>
          <a:xfrm>
            <a:off x="0" y="-7088"/>
            <a:ext cx="8661398" cy="5150588"/>
            <a:chOff x="0" y="-7088"/>
            <a:chExt cx="8661398" cy="5150588"/>
          </a:xfrm>
        </p:grpSpPr>
        <p:sp>
          <p:nvSpPr>
            <p:cNvPr id="11" name="Google Shape;11;p42"/>
            <p:cNvSpPr/>
            <p:nvPr/>
          </p:nvSpPr>
          <p:spPr>
            <a:xfrm>
              <a:off x="0" y="0"/>
              <a:ext cx="3525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42"/>
            <p:cNvSpPr/>
            <p:nvPr/>
          </p:nvSpPr>
          <p:spPr>
            <a:xfrm flipH="1" rot="10800000">
              <a:off x="3517898" y="-7088"/>
              <a:ext cx="5143500" cy="5143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 name="Google Shape;13;p42"/>
          <p:cNvGrpSpPr/>
          <p:nvPr/>
        </p:nvGrpSpPr>
        <p:grpSpPr>
          <a:xfrm flipH="1" rot="10800000">
            <a:off x="1" y="324195"/>
            <a:ext cx="8847502" cy="3728541"/>
            <a:chOff x="-8178042" y="-4493254"/>
            <a:chExt cx="19483597" cy="6522736"/>
          </a:xfrm>
        </p:grpSpPr>
        <p:sp>
          <p:nvSpPr>
            <p:cNvPr id="14" name="Google Shape;14;p42"/>
            <p:cNvSpPr/>
            <p:nvPr/>
          </p:nvSpPr>
          <p:spPr>
            <a:xfrm>
              <a:off x="-8178042" y="-4493118"/>
              <a:ext cx="12968400" cy="65226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42"/>
            <p:cNvSpPr/>
            <p:nvPr/>
          </p:nvSpPr>
          <p:spPr>
            <a:xfrm>
              <a:off x="4782955" y="-4493254"/>
              <a:ext cx="6522600" cy="6522600"/>
            </a:xfrm>
            <a:prstGeom prst="rtTriangl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 name="Google Shape;16;p42"/>
          <p:cNvGrpSpPr/>
          <p:nvPr/>
        </p:nvGrpSpPr>
        <p:grpSpPr>
          <a:xfrm>
            <a:off x="3677236" y="4278349"/>
            <a:ext cx="5480828" cy="432996"/>
            <a:chOff x="5582265" y="4646738"/>
            <a:chExt cx="5480828" cy="432996"/>
          </a:xfrm>
        </p:grpSpPr>
        <p:sp>
          <p:nvSpPr>
            <p:cNvPr id="17" name="Google Shape;17;p42"/>
            <p:cNvSpPr/>
            <p:nvPr/>
          </p:nvSpPr>
          <p:spPr>
            <a:xfrm rot="10800000">
              <a:off x="5582265"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 name="Google Shape;18;p42"/>
            <p:cNvGrpSpPr/>
            <p:nvPr/>
          </p:nvGrpSpPr>
          <p:grpSpPr>
            <a:xfrm flipH="1">
              <a:off x="5585232" y="4646738"/>
              <a:ext cx="5477861" cy="304551"/>
              <a:chOff x="-24158748" y="330075"/>
              <a:chExt cx="30568423" cy="1699506"/>
            </a:xfrm>
          </p:grpSpPr>
          <p:sp>
            <p:nvSpPr>
              <p:cNvPr id="19" name="Google Shape;19;p42"/>
              <p:cNvSpPr/>
              <p:nvPr/>
            </p:nvSpPr>
            <p:spPr>
              <a:xfrm>
                <a:off x="-24158748" y="330081"/>
                <a:ext cx="28907999"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42"/>
              <p:cNvSpPr/>
              <p:nvPr/>
            </p:nvSpPr>
            <p:spPr>
              <a:xfrm>
                <a:off x="4710175"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1" name="Google Shape;21;p42"/>
          <p:cNvSpPr txBox="1"/>
          <p:nvPr>
            <p:ph type="ctrTitle"/>
          </p:nvPr>
        </p:nvSpPr>
        <p:spPr>
          <a:xfrm>
            <a:off x="49876" y="384168"/>
            <a:ext cx="6429654" cy="2924297"/>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0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pic>
        <p:nvPicPr>
          <p:cNvPr id="22" name="Google Shape;22;p42"/>
          <p:cNvPicPr preferRelativeResize="0"/>
          <p:nvPr/>
        </p:nvPicPr>
        <p:blipFill rotWithShape="1">
          <a:blip r:embed="rId2">
            <a:alphaModFix/>
          </a:blip>
          <a:srcRect b="0" l="0" r="0" t="0"/>
          <a:stretch/>
        </p:blipFill>
        <p:spPr>
          <a:xfrm>
            <a:off x="6028859" y="4154861"/>
            <a:ext cx="2028078" cy="556485"/>
          </a:xfrm>
          <a:prstGeom prst="rect">
            <a:avLst/>
          </a:prstGeom>
          <a:noFill/>
          <a:ln>
            <a:noFill/>
          </a:ln>
        </p:spPr>
      </p:pic>
      <p:pic>
        <p:nvPicPr>
          <p:cNvPr id="23" name="Google Shape;23;p42"/>
          <p:cNvPicPr preferRelativeResize="0"/>
          <p:nvPr/>
        </p:nvPicPr>
        <p:blipFill rotWithShape="1">
          <a:blip r:embed="rId3">
            <a:alphaModFix/>
          </a:blip>
          <a:srcRect b="0" l="0" r="0" t="0"/>
          <a:stretch/>
        </p:blipFill>
        <p:spPr>
          <a:xfrm>
            <a:off x="6479530" y="275755"/>
            <a:ext cx="1580939" cy="1580939"/>
          </a:xfrm>
          <a:prstGeom prst="rect">
            <a:avLst/>
          </a:prstGeom>
          <a:noFill/>
          <a:ln>
            <a:noFill/>
          </a:ln>
        </p:spPr>
      </p:pic>
      <p:pic>
        <p:nvPicPr>
          <p:cNvPr id="24" name="Google Shape;24;p42"/>
          <p:cNvPicPr preferRelativeResize="0"/>
          <p:nvPr/>
        </p:nvPicPr>
        <p:blipFill rotWithShape="1">
          <a:blip r:embed="rId4">
            <a:alphaModFix/>
          </a:blip>
          <a:srcRect b="0" l="0" r="0" t="0"/>
          <a:stretch/>
        </p:blipFill>
        <p:spPr>
          <a:xfrm>
            <a:off x="6479530" y="275755"/>
            <a:ext cx="1580939" cy="1580939"/>
          </a:xfrm>
          <a:prstGeom prst="rect">
            <a:avLst/>
          </a:prstGeom>
          <a:noFill/>
          <a:ln>
            <a:noFill/>
          </a:ln>
        </p:spPr>
      </p:pic>
      <p:pic>
        <p:nvPicPr>
          <p:cNvPr id="25" name="Google Shape;25;p42"/>
          <p:cNvPicPr preferRelativeResize="0"/>
          <p:nvPr/>
        </p:nvPicPr>
        <p:blipFill rotWithShape="1">
          <a:blip r:embed="rId5">
            <a:alphaModFix/>
          </a:blip>
          <a:srcRect b="0" l="0" r="0" t="0"/>
          <a:stretch/>
        </p:blipFill>
        <p:spPr>
          <a:xfrm>
            <a:off x="6479530" y="275755"/>
            <a:ext cx="1580939" cy="1580939"/>
          </a:xfrm>
          <a:prstGeom prst="rect">
            <a:avLst/>
          </a:prstGeom>
          <a:noFill/>
          <a:ln>
            <a:noFill/>
          </a:ln>
        </p:spPr>
      </p:pic>
      <p:pic>
        <p:nvPicPr>
          <p:cNvPr id="26" name="Google Shape;26;p42"/>
          <p:cNvPicPr preferRelativeResize="0"/>
          <p:nvPr/>
        </p:nvPicPr>
        <p:blipFill rotWithShape="1">
          <a:blip r:embed="rId6">
            <a:alphaModFix/>
          </a:blip>
          <a:srcRect b="0" l="0" r="0" t="0"/>
          <a:stretch/>
        </p:blipFill>
        <p:spPr>
          <a:xfrm>
            <a:off x="6479530" y="275755"/>
            <a:ext cx="1580939" cy="1580939"/>
          </a:xfrm>
          <a:prstGeom prst="rect">
            <a:avLst/>
          </a:prstGeom>
          <a:noFill/>
          <a:ln>
            <a:noFill/>
          </a:ln>
        </p:spPr>
      </p:pic>
      <p:pic>
        <p:nvPicPr>
          <p:cNvPr id="27" name="Google Shape;27;p42"/>
          <p:cNvPicPr preferRelativeResize="0"/>
          <p:nvPr/>
        </p:nvPicPr>
        <p:blipFill rotWithShape="1">
          <a:blip r:embed="rId7">
            <a:alphaModFix/>
          </a:blip>
          <a:srcRect b="0" l="0" r="0" t="0"/>
          <a:stretch/>
        </p:blipFill>
        <p:spPr>
          <a:xfrm>
            <a:off x="6640640" y="245274"/>
            <a:ext cx="1430179" cy="16909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
                                        </p:tgtEl>
                                        <p:attrNameLst>
                                          <p:attrName>style.visibility</p:attrName>
                                        </p:attrNameLst>
                                      </p:cBhvr>
                                      <p:to>
                                        <p:strVal val="visible"/>
                                      </p:to>
                                    </p:set>
                                    <p:animEffect filter="fade" transition="in">
                                      <p:cBhvr>
                                        <p:cTn dur="500"/>
                                        <p:tgtEl>
                                          <p:spTgt spid="2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5"/>
                                        </p:tgtEl>
                                        <p:attrNameLst>
                                          <p:attrName>style.visibility</p:attrName>
                                        </p:attrNameLst>
                                      </p:cBhvr>
                                      <p:to>
                                        <p:strVal val="visible"/>
                                      </p:to>
                                    </p:set>
                                    <p:animEffect filter="fade" transition="in">
                                      <p:cBhvr>
                                        <p:cTn dur="500"/>
                                        <p:tgtEl>
                                          <p:spTgt spid="2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
                                        </p:tgtEl>
                                        <p:attrNameLst>
                                          <p:attrName>style.visibility</p:attrName>
                                        </p:attrNameLst>
                                      </p:cBhvr>
                                      <p:to>
                                        <p:strVal val="visible"/>
                                      </p:to>
                                    </p:set>
                                    <p:animEffect filter="fade" transition="in">
                                      <p:cBhvr>
                                        <p:cTn dur="500"/>
                                        <p:tgtEl>
                                          <p:spTgt spid="23"/>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6"/>
                                        </p:tgtEl>
                                        <p:attrNameLst>
                                          <p:attrName>style.visibility</p:attrName>
                                        </p:attrNameLst>
                                      </p:cBhvr>
                                      <p:to>
                                        <p:strVal val="visible"/>
                                      </p:to>
                                    </p:set>
                                    <p:animEffect filter="fade" transition="in">
                                      <p:cBhvr>
                                        <p:cTn dur="500"/>
                                        <p:tgtEl>
                                          <p:spTgt spid="26"/>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3"/>
                                        </p:tgtEl>
                                        <p:attrNameLst>
                                          <p:attrName>style.visibility</p:attrName>
                                        </p:attrNameLst>
                                      </p:cBhvr>
                                      <p:to>
                                        <p:strVal val="visible"/>
                                      </p:to>
                                    </p:set>
                                    <p:animEffect filter="fade" transition="in">
                                      <p:cBhvr>
                                        <p:cTn dur="500"/>
                                        <p:tgtEl>
                                          <p:spTgt spid="23"/>
                                        </p:tgtEl>
                                      </p:cBhvr>
                                    </p:animEffect>
                                  </p:childTnLst>
                                </p:cTn>
                              </p:par>
                              <p:par>
                                <p:cTn fill="hold" nodeType="withEffect" presetClass="entr" presetID="10" presetSubtype="0">
                                  <p:stCondLst>
                                    <p:cond delay="0"/>
                                  </p:stCondLst>
                                  <p:childTnLst>
                                    <p:set>
                                      <p:cBhvr>
                                        <p:cTn dur="1" fill="hold">
                                          <p:stCondLst>
                                            <p:cond delay="0"/>
                                          </p:stCondLst>
                                        </p:cTn>
                                        <p:tgtEl>
                                          <p:spTgt spid="24"/>
                                        </p:tgtEl>
                                        <p:attrNameLst>
                                          <p:attrName>style.visibility</p:attrName>
                                        </p:attrNameLst>
                                      </p:cBhvr>
                                      <p:to>
                                        <p:strVal val="visible"/>
                                      </p:to>
                                    </p:set>
                                    <p:animEffect filter="fade" transition="in">
                                      <p:cBhvr>
                                        <p:cTn dur="500"/>
                                        <p:tgtEl>
                                          <p:spTgt spid="24"/>
                                        </p:tgtEl>
                                      </p:cBhvr>
                                    </p:animEffect>
                                  </p:childTnLst>
                                </p:cTn>
                              </p:par>
                              <p:par>
                                <p:cTn fill="hold" nodeType="withEffect" presetClass="entr" presetID="10" presetSubtype="0">
                                  <p:stCondLst>
                                    <p:cond delay="0"/>
                                  </p:stCondLst>
                                  <p:childTnLst>
                                    <p:set>
                                      <p:cBhvr>
                                        <p:cTn dur="1" fill="hold">
                                          <p:stCondLst>
                                            <p:cond delay="0"/>
                                          </p:stCondLst>
                                        </p:cTn>
                                        <p:tgtEl>
                                          <p:spTgt spid="25"/>
                                        </p:tgtEl>
                                        <p:attrNameLst>
                                          <p:attrName>style.visibility</p:attrName>
                                        </p:attrNameLst>
                                      </p:cBhvr>
                                      <p:to>
                                        <p:strVal val="visible"/>
                                      </p:to>
                                    </p:set>
                                    <p:animEffect filter="fade" transition="in">
                                      <p:cBhvr>
                                        <p:cTn dur="500"/>
                                        <p:tgtEl>
                                          <p:spTgt spid="25"/>
                                        </p:tgtEl>
                                      </p:cBhvr>
                                    </p:animEffect>
                                  </p:childTnLst>
                                </p:cTn>
                              </p:par>
                              <p:par>
                                <p:cTn fill="hold" nodeType="withEffect" presetClass="entr" presetID="10" presetSubtype="0">
                                  <p:stCondLst>
                                    <p:cond delay="0"/>
                                  </p:stCondLst>
                                  <p:childTnLst>
                                    <p:set>
                                      <p:cBhvr>
                                        <p:cTn dur="1" fill="hold">
                                          <p:stCondLst>
                                            <p:cond delay="0"/>
                                          </p:stCondLst>
                                        </p:cTn>
                                        <p:tgtEl>
                                          <p:spTgt spid="26"/>
                                        </p:tgtEl>
                                        <p:attrNameLst>
                                          <p:attrName>style.visibility</p:attrName>
                                        </p:attrNameLst>
                                      </p:cBhvr>
                                      <p:to>
                                        <p:strVal val="visible"/>
                                      </p:to>
                                    </p:set>
                                    <p:animEffect filter="fade" transition="in">
                                      <p:cBhvr>
                                        <p:cTn dur="500"/>
                                        <p:tgtEl>
                                          <p:spTgt spid="26"/>
                                        </p:tgtEl>
                                      </p:cBhvr>
                                    </p:animEffect>
                                  </p:childTnLst>
                                </p:cTn>
                              </p:par>
                            </p:childTnLst>
                          </p:cTn>
                        </p:par>
                        <p:par>
                          <p:cTn fill="hold">
                            <p:stCondLst>
                              <p:cond delay="2500"/>
                            </p:stCondLst>
                            <p:childTnLst>
                              <p:par>
                                <p:cTn fill="hold" nodeType="afterEffect" presetClass="entr" presetID="23" presetSubtype="16">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p:tgtEl>
                                          <p:spTgt spid="27"/>
                                        </p:tgtEl>
                                        <p:attrNameLst>
                                          <p:attrName>ppt_w</p:attrName>
                                        </p:attrNameLst>
                                      </p:cBhvr>
                                      <p:tavLst>
                                        <p:tav fmla="" tm="0">
                                          <p:val>
                                            <p:strVal val="0"/>
                                          </p:val>
                                        </p:tav>
                                        <p:tav fmla="" tm="100000">
                                          <p:val>
                                            <p:strVal val="#ppt_w"/>
                                          </p:val>
                                        </p:tav>
                                      </p:tavLst>
                                    </p:anim>
                                    <p:anim calcmode="lin" valueType="num">
                                      <p:cBhvr additive="base">
                                        <p:cTn dur="500"/>
                                        <p:tgtEl>
                                          <p:spTgt spid="2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grpSp>
        <p:nvGrpSpPr>
          <p:cNvPr id="29" name="Google Shape;29;p43"/>
          <p:cNvGrpSpPr/>
          <p:nvPr/>
        </p:nvGrpSpPr>
        <p:grpSpPr>
          <a:xfrm>
            <a:off x="-4" y="40"/>
            <a:ext cx="7072430" cy="1327315"/>
            <a:chOff x="-4" y="40"/>
            <a:chExt cx="7072430" cy="1327315"/>
          </a:xfrm>
        </p:grpSpPr>
        <p:sp>
          <p:nvSpPr>
            <p:cNvPr id="30" name="Google Shape;30;p43"/>
            <p:cNvSpPr/>
            <p:nvPr/>
          </p:nvSpPr>
          <p:spPr>
            <a:xfrm>
              <a:off x="6292649" y="126425"/>
              <a:ext cx="779700" cy="2598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 name="Google Shape;31;p43"/>
            <p:cNvGrpSpPr/>
            <p:nvPr/>
          </p:nvGrpSpPr>
          <p:grpSpPr>
            <a:xfrm flipH="1" rot="10800000">
              <a:off x="3" y="40"/>
              <a:ext cx="6756168" cy="1327315"/>
              <a:chOff x="-2168138" y="330075"/>
              <a:chExt cx="8650663" cy="1699506"/>
            </a:xfrm>
          </p:grpSpPr>
          <p:sp>
            <p:nvSpPr>
              <p:cNvPr id="32" name="Google Shape;32;p43"/>
              <p:cNvSpPr/>
              <p:nvPr/>
            </p:nvSpPr>
            <p:spPr>
              <a:xfrm>
                <a:off x="-2168138" y="330081"/>
                <a:ext cx="69582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43"/>
              <p:cNvSpPr/>
              <p:nvPr/>
            </p:nvSpPr>
            <p:spPr>
              <a:xfrm>
                <a:off x="4783025"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 name="Google Shape;34;p43"/>
            <p:cNvGrpSpPr/>
            <p:nvPr/>
          </p:nvGrpSpPr>
          <p:grpSpPr>
            <a:xfrm flipH="1" rot="10800000">
              <a:off x="-4" y="381007"/>
              <a:ext cx="7072430" cy="771744"/>
              <a:chOff x="-9092084" y="330075"/>
              <a:chExt cx="15574609" cy="1699501"/>
            </a:xfrm>
          </p:grpSpPr>
          <p:sp>
            <p:nvSpPr>
              <p:cNvPr id="35" name="Google Shape;35;p43"/>
              <p:cNvSpPr/>
              <p:nvPr/>
            </p:nvSpPr>
            <p:spPr>
              <a:xfrm>
                <a:off x="-9092084" y="330076"/>
                <a:ext cx="1388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43"/>
              <p:cNvSpPr/>
              <p:nvPr/>
            </p:nvSpPr>
            <p:spPr>
              <a:xfrm>
                <a:off x="4783025"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7" name="Google Shape;37;p43"/>
          <p:cNvGrpSpPr/>
          <p:nvPr/>
        </p:nvGrpSpPr>
        <p:grpSpPr>
          <a:xfrm>
            <a:off x="6946842" y="4472723"/>
            <a:ext cx="2202830" cy="670795"/>
            <a:chOff x="5575242" y="4472723"/>
            <a:chExt cx="2202830" cy="670795"/>
          </a:xfrm>
        </p:grpSpPr>
        <p:sp>
          <p:nvSpPr>
            <p:cNvPr id="38" name="Google Shape;38;p43"/>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9" name="Google Shape;39;p43"/>
            <p:cNvGrpSpPr/>
            <p:nvPr/>
          </p:nvGrpSpPr>
          <p:grpSpPr>
            <a:xfrm flipH="1">
              <a:off x="5734850" y="4472723"/>
              <a:ext cx="2040837" cy="670795"/>
              <a:chOff x="1297954" y="330075"/>
              <a:chExt cx="5169293" cy="1699506"/>
            </a:xfrm>
          </p:grpSpPr>
          <p:sp>
            <p:nvSpPr>
              <p:cNvPr id="40" name="Google Shape;40;p43"/>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43"/>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 name="Google Shape;42;p43"/>
            <p:cNvGrpSpPr/>
            <p:nvPr/>
          </p:nvGrpSpPr>
          <p:grpSpPr>
            <a:xfrm flipH="1">
              <a:off x="5578209" y="4646738"/>
              <a:ext cx="2199863" cy="304563"/>
              <a:chOff x="-5827153" y="330075"/>
              <a:chExt cx="12276019" cy="1699569"/>
            </a:xfrm>
          </p:grpSpPr>
          <p:sp>
            <p:nvSpPr>
              <p:cNvPr id="43" name="Google Shape;43;p43"/>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43"/>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5" name="Google Shape;45;p43"/>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p:txBody>
      </p:sp>
      <p:pic>
        <p:nvPicPr>
          <p:cNvPr id="46" name="Google Shape;46;p43"/>
          <p:cNvPicPr preferRelativeResize="0"/>
          <p:nvPr/>
        </p:nvPicPr>
        <p:blipFill rotWithShape="1">
          <a:blip r:embed="rId2">
            <a:alphaModFix/>
          </a:blip>
          <a:srcRect b="0" l="0" r="0" t="0"/>
          <a:stretch/>
        </p:blipFill>
        <p:spPr>
          <a:xfrm>
            <a:off x="7175156" y="4559563"/>
            <a:ext cx="1919885" cy="526798"/>
          </a:xfrm>
          <a:prstGeom prst="rect">
            <a:avLst/>
          </a:prstGeom>
          <a:noFill/>
          <a:ln>
            <a:noFill/>
          </a:ln>
          <a:effectLst>
            <a:outerShdw blurRad="292100" rotWithShape="0" algn="ctr" dir="2700000" dist="139700">
              <a:srgbClr val="000000">
                <a:alpha val="63529"/>
              </a:srgbClr>
            </a:outerShdw>
          </a:effectLst>
        </p:spPr>
      </p:pic>
      <p:pic>
        <p:nvPicPr>
          <p:cNvPr id="47" name="Google Shape;47;p43"/>
          <p:cNvPicPr preferRelativeResize="0"/>
          <p:nvPr/>
        </p:nvPicPr>
        <p:blipFill rotWithShape="1">
          <a:blip r:embed="rId3">
            <a:alphaModFix/>
          </a:blip>
          <a:srcRect b="0" l="0" r="0" t="0"/>
          <a:stretch/>
        </p:blipFill>
        <p:spPr>
          <a:xfrm>
            <a:off x="8184438" y="7088"/>
            <a:ext cx="942610" cy="1012779"/>
          </a:xfrm>
          <a:prstGeom prst="rect">
            <a:avLst/>
          </a:prstGeom>
          <a:noFill/>
          <a:ln>
            <a:noFill/>
          </a:ln>
          <a:effectLst>
            <a:outerShdw blurRad="279400" rotWithShape="0" algn="ctr" dir="2700000" dist="88900">
              <a:srgbClr val="000000">
                <a:alpha val="64705"/>
              </a:srgbClr>
            </a:outerShdw>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48" name="Shape 48"/>
        <p:cNvGrpSpPr/>
        <p:nvPr/>
      </p:nvGrpSpPr>
      <p:grpSpPr>
        <a:xfrm>
          <a:off x="0" y="0"/>
          <a:ext cx="0" cy="0"/>
          <a:chOff x="0" y="0"/>
          <a:chExt cx="0" cy="0"/>
        </a:xfrm>
      </p:grpSpPr>
      <p:grpSp>
        <p:nvGrpSpPr>
          <p:cNvPr id="49" name="Google Shape;49;p44"/>
          <p:cNvGrpSpPr/>
          <p:nvPr/>
        </p:nvGrpSpPr>
        <p:grpSpPr>
          <a:xfrm>
            <a:off x="6946842" y="4472723"/>
            <a:ext cx="2202830" cy="670795"/>
            <a:chOff x="5575242" y="4472723"/>
            <a:chExt cx="2202830" cy="670795"/>
          </a:xfrm>
        </p:grpSpPr>
        <p:sp>
          <p:nvSpPr>
            <p:cNvPr id="50" name="Google Shape;50;p44"/>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1" name="Google Shape;51;p44"/>
            <p:cNvGrpSpPr/>
            <p:nvPr/>
          </p:nvGrpSpPr>
          <p:grpSpPr>
            <a:xfrm flipH="1">
              <a:off x="5734850" y="4472723"/>
              <a:ext cx="2040837" cy="670795"/>
              <a:chOff x="1297954" y="330075"/>
              <a:chExt cx="5169293" cy="1699506"/>
            </a:xfrm>
          </p:grpSpPr>
          <p:sp>
            <p:nvSpPr>
              <p:cNvPr id="52" name="Google Shape;52;p44"/>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44"/>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4" name="Google Shape;54;p44"/>
            <p:cNvGrpSpPr/>
            <p:nvPr/>
          </p:nvGrpSpPr>
          <p:grpSpPr>
            <a:xfrm flipH="1">
              <a:off x="5578209" y="4646738"/>
              <a:ext cx="2199863" cy="304563"/>
              <a:chOff x="-5827153" y="330075"/>
              <a:chExt cx="12276019" cy="1699569"/>
            </a:xfrm>
          </p:grpSpPr>
          <p:sp>
            <p:nvSpPr>
              <p:cNvPr id="55" name="Google Shape;55;p44"/>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44"/>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7" name="Google Shape;57;p44"/>
          <p:cNvGrpSpPr/>
          <p:nvPr/>
        </p:nvGrpSpPr>
        <p:grpSpPr>
          <a:xfrm>
            <a:off x="-4" y="40"/>
            <a:ext cx="7072430" cy="1327315"/>
            <a:chOff x="-4" y="40"/>
            <a:chExt cx="7072430" cy="1327315"/>
          </a:xfrm>
        </p:grpSpPr>
        <p:sp>
          <p:nvSpPr>
            <p:cNvPr id="58" name="Google Shape;58;p44"/>
            <p:cNvSpPr/>
            <p:nvPr/>
          </p:nvSpPr>
          <p:spPr>
            <a:xfrm>
              <a:off x="6292649" y="126425"/>
              <a:ext cx="779700" cy="2598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9" name="Google Shape;59;p44"/>
            <p:cNvGrpSpPr/>
            <p:nvPr/>
          </p:nvGrpSpPr>
          <p:grpSpPr>
            <a:xfrm flipH="1" rot="10800000">
              <a:off x="3" y="40"/>
              <a:ext cx="6756168" cy="1327315"/>
              <a:chOff x="-2168138" y="330075"/>
              <a:chExt cx="8650663" cy="1699506"/>
            </a:xfrm>
          </p:grpSpPr>
          <p:sp>
            <p:nvSpPr>
              <p:cNvPr id="60" name="Google Shape;60;p44"/>
              <p:cNvSpPr/>
              <p:nvPr/>
            </p:nvSpPr>
            <p:spPr>
              <a:xfrm>
                <a:off x="-2168138" y="330081"/>
                <a:ext cx="69582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44"/>
              <p:cNvSpPr/>
              <p:nvPr/>
            </p:nvSpPr>
            <p:spPr>
              <a:xfrm>
                <a:off x="4783025"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2" name="Google Shape;62;p44"/>
            <p:cNvGrpSpPr/>
            <p:nvPr/>
          </p:nvGrpSpPr>
          <p:grpSpPr>
            <a:xfrm flipH="1" rot="10800000">
              <a:off x="-4" y="381007"/>
              <a:ext cx="7072430" cy="771744"/>
              <a:chOff x="-9092084" y="330075"/>
              <a:chExt cx="15574609" cy="1699501"/>
            </a:xfrm>
          </p:grpSpPr>
          <p:sp>
            <p:nvSpPr>
              <p:cNvPr id="63" name="Google Shape;63;p44"/>
              <p:cNvSpPr/>
              <p:nvPr/>
            </p:nvSpPr>
            <p:spPr>
              <a:xfrm>
                <a:off x="-9092084" y="330076"/>
                <a:ext cx="1388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44"/>
              <p:cNvSpPr/>
              <p:nvPr/>
            </p:nvSpPr>
            <p:spPr>
              <a:xfrm>
                <a:off x="4783025"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65" name="Google Shape;65;p44"/>
          <p:cNvSpPr txBox="1"/>
          <p:nvPr>
            <p:ph type="title"/>
          </p:nvPr>
        </p:nvSpPr>
        <p:spPr>
          <a:xfrm>
            <a:off x="814275" y="392575"/>
            <a:ext cx="5492400" cy="766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p:txBody>
      </p:sp>
      <p:sp>
        <p:nvSpPr>
          <p:cNvPr id="66" name="Google Shape;66;p44"/>
          <p:cNvSpPr txBox="1"/>
          <p:nvPr>
            <p:ph idx="1" type="body"/>
          </p:nvPr>
        </p:nvSpPr>
        <p:spPr>
          <a:xfrm>
            <a:off x="814275" y="1327350"/>
            <a:ext cx="6132600" cy="3145500"/>
          </a:xfrm>
          <a:prstGeom prst="rect">
            <a:avLst/>
          </a:prstGeom>
          <a:noFill/>
          <a:ln>
            <a:noFill/>
          </a:ln>
        </p:spPr>
        <p:txBody>
          <a:bodyPr anchorCtr="0" anchor="ctr" bIns="91425" lIns="91425" spcFirstLastPara="1" rIns="91425" wrap="square" tIns="91425">
            <a:noAutofit/>
          </a:bodyPr>
          <a:lstStyle>
            <a:lvl1pPr indent="-381000" lvl="0" marL="457200" algn="l">
              <a:lnSpc>
                <a:spcPct val="100000"/>
              </a:lnSpc>
              <a:spcBef>
                <a:spcPts val="600"/>
              </a:spcBef>
              <a:spcAft>
                <a:spcPts val="0"/>
              </a:spcAft>
              <a:buSzPts val="2400"/>
              <a:buChar char="▰"/>
              <a:defRPr/>
            </a:lvl1pPr>
            <a:lvl2pPr indent="-381000" lvl="1" marL="914400" algn="l">
              <a:lnSpc>
                <a:spcPct val="100000"/>
              </a:lnSpc>
              <a:spcBef>
                <a:spcPts val="1000"/>
              </a:spcBef>
              <a:spcAft>
                <a:spcPts val="0"/>
              </a:spcAft>
              <a:buSzPts val="2400"/>
              <a:buChar char="▻"/>
              <a:defRPr/>
            </a:lvl2pPr>
            <a:lvl3pPr indent="-381000" lvl="2" marL="1371600" algn="l">
              <a:lnSpc>
                <a:spcPct val="100000"/>
              </a:lnSpc>
              <a:spcBef>
                <a:spcPts val="1000"/>
              </a:spcBef>
              <a:spcAft>
                <a:spcPts val="0"/>
              </a:spcAft>
              <a:buSzPts val="2400"/>
              <a:buChar char="▻"/>
              <a:defRPr/>
            </a:lvl3pPr>
            <a:lvl4pPr indent="-381000" lvl="3" marL="1828800" algn="l">
              <a:lnSpc>
                <a:spcPct val="100000"/>
              </a:lnSpc>
              <a:spcBef>
                <a:spcPts val="1000"/>
              </a:spcBef>
              <a:spcAft>
                <a:spcPts val="0"/>
              </a:spcAft>
              <a:buSzPts val="2400"/>
              <a:buChar char="▻"/>
              <a:defRPr/>
            </a:lvl4pPr>
            <a:lvl5pPr indent="-381000" lvl="4" marL="2286000" algn="l">
              <a:lnSpc>
                <a:spcPct val="100000"/>
              </a:lnSpc>
              <a:spcBef>
                <a:spcPts val="1000"/>
              </a:spcBef>
              <a:spcAft>
                <a:spcPts val="0"/>
              </a:spcAft>
              <a:buSzPts val="2400"/>
              <a:buChar char="▻"/>
              <a:defRPr/>
            </a:lvl5pPr>
            <a:lvl6pPr indent="-381000" lvl="5" marL="2743200" algn="l">
              <a:lnSpc>
                <a:spcPct val="100000"/>
              </a:lnSpc>
              <a:spcBef>
                <a:spcPts val="1000"/>
              </a:spcBef>
              <a:spcAft>
                <a:spcPts val="0"/>
              </a:spcAft>
              <a:buSzPts val="2400"/>
              <a:buChar char="▻"/>
              <a:defRPr/>
            </a:lvl6pPr>
            <a:lvl7pPr indent="-381000" lvl="6" marL="3200400" algn="l">
              <a:lnSpc>
                <a:spcPct val="100000"/>
              </a:lnSpc>
              <a:spcBef>
                <a:spcPts val="1000"/>
              </a:spcBef>
              <a:spcAft>
                <a:spcPts val="0"/>
              </a:spcAft>
              <a:buSzPts val="2400"/>
              <a:buChar char="▻"/>
              <a:defRPr/>
            </a:lvl7pPr>
            <a:lvl8pPr indent="-381000" lvl="7" marL="3657600" algn="l">
              <a:lnSpc>
                <a:spcPct val="100000"/>
              </a:lnSpc>
              <a:spcBef>
                <a:spcPts val="1000"/>
              </a:spcBef>
              <a:spcAft>
                <a:spcPts val="0"/>
              </a:spcAft>
              <a:buSzPts val="2400"/>
              <a:buChar char="▻"/>
              <a:defRPr/>
            </a:lvl8pPr>
            <a:lvl9pPr indent="-381000" lvl="8" marL="4114800" algn="l">
              <a:lnSpc>
                <a:spcPct val="100000"/>
              </a:lnSpc>
              <a:spcBef>
                <a:spcPts val="1000"/>
              </a:spcBef>
              <a:spcAft>
                <a:spcPts val="1000"/>
              </a:spcAft>
              <a:buSzPts val="2400"/>
              <a:buChar char="▻"/>
              <a:defRPr/>
            </a:lvl9pPr>
          </a:lstStyle>
          <a:p/>
        </p:txBody>
      </p:sp>
      <p:pic>
        <p:nvPicPr>
          <p:cNvPr id="67" name="Google Shape;67;p44"/>
          <p:cNvPicPr preferRelativeResize="0"/>
          <p:nvPr/>
        </p:nvPicPr>
        <p:blipFill rotWithShape="1">
          <a:blip r:embed="rId2">
            <a:alphaModFix/>
          </a:blip>
          <a:srcRect b="0" l="0" r="0" t="0"/>
          <a:stretch/>
        </p:blipFill>
        <p:spPr>
          <a:xfrm>
            <a:off x="7175156" y="4559563"/>
            <a:ext cx="1919885" cy="526798"/>
          </a:xfrm>
          <a:prstGeom prst="rect">
            <a:avLst/>
          </a:prstGeom>
          <a:noFill/>
          <a:ln>
            <a:noFill/>
          </a:ln>
          <a:effectLst>
            <a:outerShdw blurRad="292100" rotWithShape="0" algn="ctr" dir="2700000" dist="139700">
              <a:srgbClr val="000000">
                <a:alpha val="63529"/>
              </a:srgbClr>
            </a:outerShdw>
          </a:effectLst>
        </p:spPr>
      </p:pic>
      <p:pic>
        <p:nvPicPr>
          <p:cNvPr id="68" name="Google Shape;68;p44"/>
          <p:cNvPicPr preferRelativeResize="0"/>
          <p:nvPr/>
        </p:nvPicPr>
        <p:blipFill rotWithShape="1">
          <a:blip r:embed="rId3">
            <a:alphaModFix/>
          </a:blip>
          <a:srcRect b="0" l="0" r="0" t="0"/>
          <a:stretch/>
        </p:blipFill>
        <p:spPr>
          <a:xfrm>
            <a:off x="8184438" y="7088"/>
            <a:ext cx="942610" cy="1012779"/>
          </a:xfrm>
          <a:prstGeom prst="rect">
            <a:avLst/>
          </a:prstGeom>
          <a:noFill/>
          <a:ln>
            <a:noFill/>
          </a:ln>
          <a:effectLst>
            <a:outerShdw blurRad="279400" rotWithShape="0" algn="ctr" dir="2700000" dist="88900">
              <a:srgbClr val="000000">
                <a:alpha val="64705"/>
              </a:srgbClr>
            </a:outerShdw>
          </a:effec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9" name="Shape 69"/>
        <p:cNvGrpSpPr/>
        <p:nvPr/>
      </p:nvGrpSpPr>
      <p:grpSpPr>
        <a:xfrm>
          <a:off x="0" y="0"/>
          <a:ext cx="0" cy="0"/>
          <a:chOff x="0" y="0"/>
          <a:chExt cx="0" cy="0"/>
        </a:xfrm>
      </p:grpSpPr>
      <p:grpSp>
        <p:nvGrpSpPr>
          <p:cNvPr id="70" name="Google Shape;70;p45"/>
          <p:cNvGrpSpPr/>
          <p:nvPr/>
        </p:nvGrpSpPr>
        <p:grpSpPr>
          <a:xfrm rot="10800000">
            <a:off x="-8" y="-2"/>
            <a:ext cx="2202830" cy="670795"/>
            <a:chOff x="5575242" y="4472723"/>
            <a:chExt cx="2202830" cy="670795"/>
          </a:xfrm>
        </p:grpSpPr>
        <p:sp>
          <p:nvSpPr>
            <p:cNvPr id="71" name="Google Shape;71;p45"/>
            <p:cNvSpPr/>
            <p:nvPr/>
          </p:nvSpPr>
          <p:spPr>
            <a:xfrm rot="10800000">
              <a:off x="5575242" y="4948334"/>
              <a:ext cx="394200" cy="1314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2" name="Google Shape;72;p45"/>
            <p:cNvGrpSpPr/>
            <p:nvPr/>
          </p:nvGrpSpPr>
          <p:grpSpPr>
            <a:xfrm flipH="1">
              <a:off x="5734850" y="4472723"/>
              <a:ext cx="2040837" cy="670795"/>
              <a:chOff x="1297954" y="330075"/>
              <a:chExt cx="5169293" cy="1699506"/>
            </a:xfrm>
          </p:grpSpPr>
          <p:sp>
            <p:nvSpPr>
              <p:cNvPr id="73" name="Google Shape;73;p45"/>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45"/>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5" name="Google Shape;75;p45"/>
            <p:cNvGrpSpPr/>
            <p:nvPr/>
          </p:nvGrpSpPr>
          <p:grpSpPr>
            <a:xfrm flipH="1">
              <a:off x="5578209" y="4646738"/>
              <a:ext cx="2199863" cy="304563"/>
              <a:chOff x="-5827153" y="330075"/>
              <a:chExt cx="12276019" cy="1699569"/>
            </a:xfrm>
          </p:grpSpPr>
          <p:sp>
            <p:nvSpPr>
              <p:cNvPr id="76" name="Google Shape;76;p45"/>
              <p:cNvSpPr/>
              <p:nvPr/>
            </p:nvSpPr>
            <p:spPr>
              <a:xfrm>
                <a:off x="-5827153" y="330144"/>
                <a:ext cx="1061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45"/>
              <p:cNvSpPr/>
              <p:nvPr/>
            </p:nvSpPr>
            <p:spPr>
              <a:xfrm>
                <a:off x="4749366"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78" name="Google Shape;78;p45"/>
          <p:cNvGrpSpPr/>
          <p:nvPr/>
        </p:nvGrpSpPr>
        <p:grpSpPr>
          <a:xfrm>
            <a:off x="6946842" y="4472723"/>
            <a:ext cx="2202830" cy="670795"/>
            <a:chOff x="5575242" y="4472723"/>
            <a:chExt cx="2202830" cy="670795"/>
          </a:xfrm>
        </p:grpSpPr>
        <p:sp>
          <p:nvSpPr>
            <p:cNvPr id="79" name="Google Shape;79;p45"/>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0" name="Google Shape;80;p45"/>
            <p:cNvGrpSpPr/>
            <p:nvPr/>
          </p:nvGrpSpPr>
          <p:grpSpPr>
            <a:xfrm flipH="1">
              <a:off x="5734850" y="4472723"/>
              <a:ext cx="2040837" cy="670795"/>
              <a:chOff x="1297954" y="330075"/>
              <a:chExt cx="5169293" cy="1699506"/>
            </a:xfrm>
          </p:grpSpPr>
          <p:sp>
            <p:nvSpPr>
              <p:cNvPr id="81" name="Google Shape;81;p45"/>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45"/>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3" name="Google Shape;83;p45"/>
            <p:cNvGrpSpPr/>
            <p:nvPr/>
          </p:nvGrpSpPr>
          <p:grpSpPr>
            <a:xfrm flipH="1">
              <a:off x="5578209" y="4646738"/>
              <a:ext cx="2199863" cy="304563"/>
              <a:chOff x="-5827153" y="330075"/>
              <a:chExt cx="12276019" cy="1699569"/>
            </a:xfrm>
          </p:grpSpPr>
          <p:sp>
            <p:nvSpPr>
              <p:cNvPr id="84" name="Google Shape;84;p45"/>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45"/>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pic>
        <p:nvPicPr>
          <p:cNvPr id="86" name="Google Shape;86;p45"/>
          <p:cNvPicPr preferRelativeResize="0"/>
          <p:nvPr/>
        </p:nvPicPr>
        <p:blipFill rotWithShape="1">
          <a:blip r:embed="rId2">
            <a:alphaModFix/>
          </a:blip>
          <a:srcRect b="0" l="0" r="0" t="0"/>
          <a:stretch/>
        </p:blipFill>
        <p:spPr>
          <a:xfrm>
            <a:off x="8184438" y="7088"/>
            <a:ext cx="942610" cy="1012779"/>
          </a:xfrm>
          <a:prstGeom prst="rect">
            <a:avLst/>
          </a:prstGeom>
          <a:noFill/>
          <a:ln>
            <a:noFill/>
          </a:ln>
        </p:spPr>
      </p:pic>
      <p:pic>
        <p:nvPicPr>
          <p:cNvPr id="87" name="Google Shape;87;p45"/>
          <p:cNvPicPr preferRelativeResize="0"/>
          <p:nvPr/>
        </p:nvPicPr>
        <p:blipFill rotWithShape="1">
          <a:blip r:embed="rId3">
            <a:alphaModFix/>
          </a:blip>
          <a:srcRect b="0" l="0" r="0" t="0"/>
          <a:stretch/>
        </p:blipFill>
        <p:spPr>
          <a:xfrm>
            <a:off x="7175156" y="4559563"/>
            <a:ext cx="1919885" cy="526798"/>
          </a:xfrm>
          <a:prstGeom prst="rect">
            <a:avLst/>
          </a:prstGeom>
          <a:noFill/>
          <a:ln>
            <a:noFill/>
          </a:ln>
          <a:effectLst>
            <a:outerShdw blurRad="292100" rotWithShape="0" algn="ctr" dir="2700000" dist="139700">
              <a:srgbClr val="000000">
                <a:alpha val="63529"/>
              </a:srgbClr>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position personnalisée">
  <p:cSld name="Disposition personnalisée">
    <p:spTree>
      <p:nvGrpSpPr>
        <p:cNvPr id="88" name="Shape 88"/>
        <p:cNvGrpSpPr/>
        <p:nvPr/>
      </p:nvGrpSpPr>
      <p:grpSpPr>
        <a:xfrm>
          <a:off x="0" y="0"/>
          <a:ext cx="0" cy="0"/>
          <a:chOff x="0" y="0"/>
          <a:chExt cx="0" cy="0"/>
        </a:xfrm>
      </p:grpSpPr>
      <p:sp>
        <p:nvSpPr>
          <p:cNvPr id="89" name="Google Shape;89;p49"/>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90" name="Shape 90"/>
        <p:cNvGrpSpPr/>
        <p:nvPr/>
      </p:nvGrpSpPr>
      <p:grpSpPr>
        <a:xfrm>
          <a:off x="0" y="0"/>
          <a:ext cx="0" cy="0"/>
          <a:chOff x="0" y="0"/>
          <a:chExt cx="0" cy="0"/>
        </a:xfrm>
      </p:grpSpPr>
      <p:grpSp>
        <p:nvGrpSpPr>
          <p:cNvPr id="91" name="Google Shape;91;p46"/>
          <p:cNvGrpSpPr/>
          <p:nvPr/>
        </p:nvGrpSpPr>
        <p:grpSpPr>
          <a:xfrm>
            <a:off x="6946842" y="4472723"/>
            <a:ext cx="2202830" cy="670795"/>
            <a:chOff x="5575242" y="4472723"/>
            <a:chExt cx="2202830" cy="670795"/>
          </a:xfrm>
        </p:grpSpPr>
        <p:sp>
          <p:nvSpPr>
            <p:cNvPr id="92" name="Google Shape;92;p46"/>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3" name="Google Shape;93;p46"/>
            <p:cNvGrpSpPr/>
            <p:nvPr/>
          </p:nvGrpSpPr>
          <p:grpSpPr>
            <a:xfrm flipH="1">
              <a:off x="5734850" y="4472723"/>
              <a:ext cx="2040837" cy="670795"/>
              <a:chOff x="1297954" y="330075"/>
              <a:chExt cx="5169293" cy="1699506"/>
            </a:xfrm>
          </p:grpSpPr>
          <p:sp>
            <p:nvSpPr>
              <p:cNvPr id="94" name="Google Shape;94;p46"/>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46"/>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6" name="Google Shape;96;p46"/>
            <p:cNvGrpSpPr/>
            <p:nvPr/>
          </p:nvGrpSpPr>
          <p:grpSpPr>
            <a:xfrm flipH="1">
              <a:off x="5578209" y="4646738"/>
              <a:ext cx="2199863" cy="304563"/>
              <a:chOff x="-5827153" y="330075"/>
              <a:chExt cx="12276019" cy="1699569"/>
            </a:xfrm>
          </p:grpSpPr>
          <p:sp>
            <p:nvSpPr>
              <p:cNvPr id="97" name="Google Shape;97;p46"/>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46"/>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99" name="Google Shape;99;p46"/>
          <p:cNvSpPr/>
          <p:nvPr/>
        </p:nvSpPr>
        <p:spPr>
          <a:xfrm>
            <a:off x="7544483" y="657775"/>
            <a:ext cx="1299300" cy="4329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0" name="Google Shape;100;p46"/>
          <p:cNvGrpSpPr/>
          <p:nvPr/>
        </p:nvGrpSpPr>
        <p:grpSpPr>
          <a:xfrm>
            <a:off x="0" y="-7088"/>
            <a:ext cx="8661398" cy="5150588"/>
            <a:chOff x="0" y="-7088"/>
            <a:chExt cx="8661398" cy="5150588"/>
          </a:xfrm>
        </p:grpSpPr>
        <p:sp>
          <p:nvSpPr>
            <p:cNvPr id="101" name="Google Shape;101;p46"/>
            <p:cNvSpPr/>
            <p:nvPr/>
          </p:nvSpPr>
          <p:spPr>
            <a:xfrm>
              <a:off x="0" y="0"/>
              <a:ext cx="3525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46"/>
            <p:cNvSpPr/>
            <p:nvPr/>
          </p:nvSpPr>
          <p:spPr>
            <a:xfrm flipH="1" rot="10800000">
              <a:off x="3517898" y="-7088"/>
              <a:ext cx="5143500" cy="5143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3" name="Google Shape;103;p46"/>
          <p:cNvGrpSpPr/>
          <p:nvPr/>
        </p:nvGrpSpPr>
        <p:grpSpPr>
          <a:xfrm flipH="1" rot="10800000">
            <a:off x="1" y="1090763"/>
            <a:ext cx="8847502" cy="2961975"/>
            <a:chOff x="-8178042" y="-4493254"/>
            <a:chExt cx="19483597" cy="6522736"/>
          </a:xfrm>
        </p:grpSpPr>
        <p:sp>
          <p:nvSpPr>
            <p:cNvPr id="104" name="Google Shape;104;p46"/>
            <p:cNvSpPr/>
            <p:nvPr/>
          </p:nvSpPr>
          <p:spPr>
            <a:xfrm>
              <a:off x="-8178042" y="-4493118"/>
              <a:ext cx="12968400" cy="65226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46"/>
            <p:cNvSpPr/>
            <p:nvPr/>
          </p:nvSpPr>
          <p:spPr>
            <a:xfrm>
              <a:off x="4782955" y="-4493254"/>
              <a:ext cx="6522600" cy="6522600"/>
            </a:xfrm>
            <a:prstGeom prst="rtTriangl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6" name="Google Shape;106;p46"/>
          <p:cNvSpPr txBox="1"/>
          <p:nvPr>
            <p:ph idx="1" type="body"/>
          </p:nvPr>
        </p:nvSpPr>
        <p:spPr>
          <a:xfrm>
            <a:off x="829775" y="1202000"/>
            <a:ext cx="5090700" cy="2745000"/>
          </a:xfrm>
          <a:prstGeom prst="rect">
            <a:avLst/>
          </a:prstGeom>
          <a:noFill/>
          <a:ln>
            <a:noFill/>
          </a:ln>
        </p:spPr>
        <p:txBody>
          <a:bodyPr anchorCtr="0" anchor="t" bIns="91425" lIns="91425" spcFirstLastPara="1" rIns="91425" wrap="square" tIns="91425">
            <a:noAutofit/>
          </a:bodyPr>
          <a:lstStyle>
            <a:lvl1pPr indent="-419100" lvl="0" marL="457200" algn="l">
              <a:lnSpc>
                <a:spcPct val="100000"/>
              </a:lnSpc>
              <a:spcBef>
                <a:spcPts val="600"/>
              </a:spcBef>
              <a:spcAft>
                <a:spcPts val="0"/>
              </a:spcAft>
              <a:buClr>
                <a:srgbClr val="FFFFFF"/>
              </a:buClr>
              <a:buSzPts val="3000"/>
              <a:buChar char="▰"/>
              <a:defRPr i="1" sz="3000">
                <a:solidFill>
                  <a:srgbClr val="FFFFFF"/>
                </a:solidFill>
              </a:defRPr>
            </a:lvl1pPr>
            <a:lvl2pPr indent="-419100" lvl="1" marL="914400" algn="l">
              <a:lnSpc>
                <a:spcPct val="100000"/>
              </a:lnSpc>
              <a:spcBef>
                <a:spcPts val="480"/>
              </a:spcBef>
              <a:spcAft>
                <a:spcPts val="0"/>
              </a:spcAft>
              <a:buClr>
                <a:srgbClr val="FFFFFF"/>
              </a:buClr>
              <a:buSzPts val="3000"/>
              <a:buChar char="▻"/>
              <a:defRPr i="1" sz="3000">
                <a:solidFill>
                  <a:srgbClr val="FFFFFF"/>
                </a:solidFill>
              </a:defRPr>
            </a:lvl2pPr>
            <a:lvl3pPr indent="-419100" lvl="2" marL="1371600" algn="l">
              <a:lnSpc>
                <a:spcPct val="100000"/>
              </a:lnSpc>
              <a:spcBef>
                <a:spcPts val="480"/>
              </a:spcBef>
              <a:spcAft>
                <a:spcPts val="0"/>
              </a:spcAft>
              <a:buClr>
                <a:srgbClr val="FFFFFF"/>
              </a:buClr>
              <a:buSzPts val="3000"/>
              <a:buChar char="▻"/>
              <a:defRPr i="1" sz="3000">
                <a:solidFill>
                  <a:srgbClr val="FFFFFF"/>
                </a:solidFill>
              </a:defRPr>
            </a:lvl3pPr>
            <a:lvl4pPr indent="-419100" lvl="3" marL="1828800" algn="l">
              <a:lnSpc>
                <a:spcPct val="100000"/>
              </a:lnSpc>
              <a:spcBef>
                <a:spcPts val="360"/>
              </a:spcBef>
              <a:spcAft>
                <a:spcPts val="0"/>
              </a:spcAft>
              <a:buClr>
                <a:srgbClr val="FFFFFF"/>
              </a:buClr>
              <a:buSzPts val="3000"/>
              <a:buChar char="▻"/>
              <a:defRPr i="1" sz="3000">
                <a:solidFill>
                  <a:srgbClr val="FFFFFF"/>
                </a:solidFill>
              </a:defRPr>
            </a:lvl4pPr>
            <a:lvl5pPr indent="-419100" lvl="4" marL="2286000" algn="l">
              <a:lnSpc>
                <a:spcPct val="100000"/>
              </a:lnSpc>
              <a:spcBef>
                <a:spcPts val="360"/>
              </a:spcBef>
              <a:spcAft>
                <a:spcPts val="0"/>
              </a:spcAft>
              <a:buClr>
                <a:srgbClr val="FFFFFF"/>
              </a:buClr>
              <a:buSzPts val="3000"/>
              <a:buChar char="▻"/>
              <a:defRPr i="1" sz="3000">
                <a:solidFill>
                  <a:srgbClr val="FFFFFF"/>
                </a:solidFill>
              </a:defRPr>
            </a:lvl5pPr>
            <a:lvl6pPr indent="-419100" lvl="5" marL="2743200" algn="l">
              <a:lnSpc>
                <a:spcPct val="100000"/>
              </a:lnSpc>
              <a:spcBef>
                <a:spcPts val="360"/>
              </a:spcBef>
              <a:spcAft>
                <a:spcPts val="0"/>
              </a:spcAft>
              <a:buClr>
                <a:srgbClr val="FFFFFF"/>
              </a:buClr>
              <a:buSzPts val="3000"/>
              <a:buChar char="▻"/>
              <a:defRPr i="1" sz="3000">
                <a:solidFill>
                  <a:srgbClr val="FFFFFF"/>
                </a:solidFill>
              </a:defRPr>
            </a:lvl6pPr>
            <a:lvl7pPr indent="-419100" lvl="6" marL="3200400" algn="l">
              <a:lnSpc>
                <a:spcPct val="100000"/>
              </a:lnSpc>
              <a:spcBef>
                <a:spcPts val="360"/>
              </a:spcBef>
              <a:spcAft>
                <a:spcPts val="0"/>
              </a:spcAft>
              <a:buClr>
                <a:srgbClr val="FFFFFF"/>
              </a:buClr>
              <a:buSzPts val="3000"/>
              <a:buChar char="▻"/>
              <a:defRPr i="1" sz="3000">
                <a:solidFill>
                  <a:srgbClr val="FFFFFF"/>
                </a:solidFill>
              </a:defRPr>
            </a:lvl7pPr>
            <a:lvl8pPr indent="-419100" lvl="7" marL="3657600" algn="l">
              <a:lnSpc>
                <a:spcPct val="100000"/>
              </a:lnSpc>
              <a:spcBef>
                <a:spcPts val="360"/>
              </a:spcBef>
              <a:spcAft>
                <a:spcPts val="0"/>
              </a:spcAft>
              <a:buClr>
                <a:srgbClr val="FFFFFF"/>
              </a:buClr>
              <a:buSzPts val="3000"/>
              <a:buChar char="▻"/>
              <a:defRPr i="1" sz="3000">
                <a:solidFill>
                  <a:srgbClr val="FFFFFF"/>
                </a:solidFill>
              </a:defRPr>
            </a:lvl8pPr>
            <a:lvl9pPr indent="-419100" lvl="8" marL="4114800" algn="l">
              <a:lnSpc>
                <a:spcPct val="100000"/>
              </a:lnSpc>
              <a:spcBef>
                <a:spcPts val="360"/>
              </a:spcBef>
              <a:spcAft>
                <a:spcPts val="0"/>
              </a:spcAft>
              <a:buClr>
                <a:srgbClr val="FFFFFF"/>
              </a:buClr>
              <a:buSzPts val="3000"/>
              <a:buChar char="▻"/>
              <a:defRPr i="1" sz="3000">
                <a:solidFill>
                  <a:srgbClr val="FFFFFF"/>
                </a:solidFill>
              </a:defRPr>
            </a:lvl9pPr>
          </a:lstStyle>
          <a:p/>
        </p:txBody>
      </p:sp>
      <p:sp>
        <p:nvSpPr>
          <p:cNvPr id="107" name="Google Shape;107;p46"/>
          <p:cNvSpPr txBox="1"/>
          <p:nvPr/>
        </p:nvSpPr>
        <p:spPr>
          <a:xfrm>
            <a:off x="286600" y="1014575"/>
            <a:ext cx="676500" cy="653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200"/>
              <a:buFont typeface="Arial"/>
              <a:buNone/>
            </a:pPr>
            <a:r>
              <a:rPr b="1" i="0" lang="tr-TR" sz="7200" u="none" cap="none" strike="noStrike">
                <a:solidFill>
                  <a:schemeClr val="accent5"/>
                </a:solidFill>
                <a:latin typeface="Arial"/>
                <a:ea typeface="Arial"/>
                <a:cs typeface="Arial"/>
                <a:sym typeface="Arial"/>
              </a:rPr>
              <a:t>“</a:t>
            </a:r>
            <a:endParaRPr b="1" i="0" sz="7200" u="none" cap="none" strike="noStrike">
              <a:solidFill>
                <a:schemeClr val="accent5"/>
              </a:solidFill>
              <a:latin typeface="Arial"/>
              <a:ea typeface="Arial"/>
              <a:cs typeface="Arial"/>
              <a:sym typeface="Arial"/>
            </a:endParaRPr>
          </a:p>
        </p:txBody>
      </p:sp>
      <p:pic>
        <p:nvPicPr>
          <p:cNvPr id="108" name="Google Shape;108;p46"/>
          <p:cNvPicPr preferRelativeResize="0"/>
          <p:nvPr/>
        </p:nvPicPr>
        <p:blipFill rotWithShape="1">
          <a:blip r:embed="rId2">
            <a:alphaModFix/>
          </a:blip>
          <a:srcRect b="0" l="0" r="0" t="0"/>
          <a:stretch/>
        </p:blipFill>
        <p:spPr>
          <a:xfrm>
            <a:off x="6385253" y="1172699"/>
            <a:ext cx="1268410" cy="1268410"/>
          </a:xfrm>
          <a:prstGeom prst="rect">
            <a:avLst/>
          </a:prstGeom>
          <a:noFill/>
          <a:ln>
            <a:noFill/>
          </a:ln>
        </p:spPr>
      </p:pic>
      <p:pic>
        <p:nvPicPr>
          <p:cNvPr id="109" name="Google Shape;109;p46"/>
          <p:cNvPicPr preferRelativeResize="0"/>
          <p:nvPr/>
        </p:nvPicPr>
        <p:blipFill rotWithShape="1">
          <a:blip r:embed="rId3">
            <a:alphaModFix/>
          </a:blip>
          <a:srcRect b="0" l="0" r="0" t="0"/>
          <a:stretch/>
        </p:blipFill>
        <p:spPr>
          <a:xfrm>
            <a:off x="6385253" y="1172699"/>
            <a:ext cx="1268410" cy="1268410"/>
          </a:xfrm>
          <a:prstGeom prst="rect">
            <a:avLst/>
          </a:prstGeom>
          <a:noFill/>
          <a:ln>
            <a:noFill/>
          </a:ln>
        </p:spPr>
      </p:pic>
      <p:pic>
        <p:nvPicPr>
          <p:cNvPr id="110" name="Google Shape;110;p46"/>
          <p:cNvPicPr preferRelativeResize="0"/>
          <p:nvPr/>
        </p:nvPicPr>
        <p:blipFill rotWithShape="1">
          <a:blip r:embed="rId4">
            <a:alphaModFix/>
          </a:blip>
          <a:srcRect b="0" l="0" r="0" t="0"/>
          <a:stretch/>
        </p:blipFill>
        <p:spPr>
          <a:xfrm>
            <a:off x="6385253" y="1172699"/>
            <a:ext cx="1268410" cy="1268410"/>
          </a:xfrm>
          <a:prstGeom prst="rect">
            <a:avLst/>
          </a:prstGeom>
          <a:noFill/>
          <a:ln>
            <a:noFill/>
          </a:ln>
        </p:spPr>
      </p:pic>
      <p:pic>
        <p:nvPicPr>
          <p:cNvPr id="111" name="Google Shape;111;p46"/>
          <p:cNvPicPr preferRelativeResize="0"/>
          <p:nvPr/>
        </p:nvPicPr>
        <p:blipFill rotWithShape="1">
          <a:blip r:embed="rId5">
            <a:alphaModFix/>
          </a:blip>
          <a:srcRect b="0" l="0" r="0" t="0"/>
          <a:stretch/>
        </p:blipFill>
        <p:spPr>
          <a:xfrm>
            <a:off x="6385253" y="1172699"/>
            <a:ext cx="1268410" cy="1268410"/>
          </a:xfrm>
          <a:prstGeom prst="rect">
            <a:avLst/>
          </a:prstGeom>
          <a:noFill/>
          <a:ln>
            <a:noFill/>
          </a:ln>
        </p:spPr>
      </p:pic>
      <p:pic>
        <p:nvPicPr>
          <p:cNvPr id="112" name="Google Shape;112;p46"/>
          <p:cNvPicPr preferRelativeResize="0"/>
          <p:nvPr/>
        </p:nvPicPr>
        <p:blipFill rotWithShape="1">
          <a:blip r:embed="rId6">
            <a:alphaModFix/>
          </a:blip>
          <a:srcRect b="0" l="0" r="0" t="0"/>
          <a:stretch/>
        </p:blipFill>
        <p:spPr>
          <a:xfrm>
            <a:off x="6469171" y="1202000"/>
            <a:ext cx="1147453" cy="1356675"/>
          </a:xfrm>
          <a:prstGeom prst="rect">
            <a:avLst/>
          </a:prstGeom>
          <a:noFill/>
          <a:ln>
            <a:noFill/>
          </a:ln>
        </p:spPr>
      </p:pic>
      <p:pic>
        <p:nvPicPr>
          <p:cNvPr id="113" name="Google Shape;113;p46"/>
          <p:cNvPicPr preferRelativeResize="0"/>
          <p:nvPr/>
        </p:nvPicPr>
        <p:blipFill rotWithShape="1">
          <a:blip r:embed="rId7">
            <a:alphaModFix/>
          </a:blip>
          <a:srcRect b="0" l="0" r="0" t="0"/>
          <a:stretch/>
        </p:blipFill>
        <p:spPr>
          <a:xfrm>
            <a:off x="7175156" y="4559563"/>
            <a:ext cx="1919885" cy="526798"/>
          </a:xfrm>
          <a:prstGeom prst="rect">
            <a:avLst/>
          </a:prstGeom>
          <a:noFill/>
          <a:ln>
            <a:noFill/>
          </a:ln>
          <a:effectLst>
            <a:outerShdw blurRad="292100" rotWithShape="0" algn="ctr" dir="2700000" dist="139700">
              <a:srgbClr val="000000">
                <a:alpha val="63529"/>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10"/>
                                        <p:tgtEl>
                                          <p:spTgt spid="108"/>
                                        </p:tgtEl>
                                      </p:cBhvr>
                                    </p:animEffect>
                                  </p:childTnLst>
                                </p:cTn>
                              </p:par>
                              <p:par>
                                <p:cTn fill="hold" nodeType="with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500"/>
                                        <p:tgtEl>
                                          <p:spTgt spid="110"/>
                                        </p:tgtEl>
                                      </p:cBhvr>
                                    </p:animEffect>
                                  </p:childTnLst>
                                </p:cTn>
                              </p:par>
                              <p:par>
                                <p:cTn fill="hold" nodeType="with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500"/>
                                        <p:tgtEl>
                                          <p:spTgt spid="109"/>
                                        </p:tgtEl>
                                      </p:cBhvr>
                                    </p:animEffect>
                                  </p:childTnLst>
                                </p:cTn>
                              </p:par>
                              <p:par>
                                <p:cTn fill="hold" nodeType="withEffect" presetClass="entr" presetID="10" presetSubtype="0">
                                  <p:stCondLst>
                                    <p:cond delay="0"/>
                                  </p:stCondLst>
                                  <p:childTnLst>
                                    <p:set>
                                      <p:cBhvr>
                                        <p:cTn dur="1" fill="hold">
                                          <p:stCondLst>
                                            <p:cond delay="0"/>
                                          </p:stCondLst>
                                        </p:cTn>
                                        <p:tgtEl>
                                          <p:spTgt spid="111"/>
                                        </p:tgtEl>
                                        <p:attrNameLst>
                                          <p:attrName>style.visibility</p:attrName>
                                        </p:attrNameLst>
                                      </p:cBhvr>
                                      <p:to>
                                        <p:strVal val="visible"/>
                                      </p:to>
                                    </p:set>
                                    <p:animEffect filter="fade" transition="in">
                                      <p:cBhvr>
                                        <p:cTn dur="500"/>
                                        <p:tgtEl>
                                          <p:spTgt spid="111"/>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112"/>
                                        </p:tgtEl>
                                        <p:attrNameLst>
                                          <p:attrName>style.visibility</p:attrName>
                                        </p:attrNameLst>
                                      </p:cBhvr>
                                      <p:to>
                                        <p:strVal val="visible"/>
                                      </p:to>
                                    </p:set>
                                    <p:anim calcmode="lin" valueType="num">
                                      <p:cBhvr additive="base">
                                        <p:cTn dur="500"/>
                                        <p:tgtEl>
                                          <p:spTgt spid="112"/>
                                        </p:tgtEl>
                                        <p:attrNameLst>
                                          <p:attrName>ppt_w</p:attrName>
                                        </p:attrNameLst>
                                      </p:cBhvr>
                                      <p:tavLst>
                                        <p:tav fmla="" tm="0">
                                          <p:val>
                                            <p:strVal val="0"/>
                                          </p:val>
                                        </p:tav>
                                        <p:tav fmla="" tm="100000">
                                          <p:val>
                                            <p:strVal val="#ppt_w"/>
                                          </p:val>
                                        </p:tav>
                                      </p:tavLst>
                                    </p:anim>
                                    <p:anim calcmode="lin" valueType="num">
                                      <p:cBhvr additive="base">
                                        <p:cTn dur="500"/>
                                        <p:tgtEl>
                                          <p:spTgt spid="11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tab">
    <p:spTree>
      <p:nvGrpSpPr>
        <p:cNvPr id="114" name="Shape 114"/>
        <p:cNvGrpSpPr/>
        <p:nvPr/>
      </p:nvGrpSpPr>
      <p:grpSpPr>
        <a:xfrm>
          <a:off x="0" y="0"/>
          <a:ext cx="0" cy="0"/>
          <a:chOff x="0" y="0"/>
          <a:chExt cx="0" cy="0"/>
        </a:xfrm>
      </p:grpSpPr>
      <p:grpSp>
        <p:nvGrpSpPr>
          <p:cNvPr id="115" name="Google Shape;115;p50"/>
          <p:cNvGrpSpPr/>
          <p:nvPr/>
        </p:nvGrpSpPr>
        <p:grpSpPr>
          <a:xfrm>
            <a:off x="-4" y="40"/>
            <a:ext cx="7072430" cy="1327315"/>
            <a:chOff x="-4" y="40"/>
            <a:chExt cx="7072430" cy="1327315"/>
          </a:xfrm>
        </p:grpSpPr>
        <p:sp>
          <p:nvSpPr>
            <p:cNvPr id="116" name="Google Shape;116;p50"/>
            <p:cNvSpPr/>
            <p:nvPr/>
          </p:nvSpPr>
          <p:spPr>
            <a:xfrm>
              <a:off x="6292649" y="126425"/>
              <a:ext cx="779700" cy="2598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7" name="Google Shape;117;p50"/>
            <p:cNvGrpSpPr/>
            <p:nvPr/>
          </p:nvGrpSpPr>
          <p:grpSpPr>
            <a:xfrm flipH="1" rot="10800000">
              <a:off x="3" y="40"/>
              <a:ext cx="6756168" cy="1327315"/>
              <a:chOff x="-2168138" y="330075"/>
              <a:chExt cx="8650663" cy="1699506"/>
            </a:xfrm>
          </p:grpSpPr>
          <p:sp>
            <p:nvSpPr>
              <p:cNvPr id="118" name="Google Shape;118;p50"/>
              <p:cNvSpPr/>
              <p:nvPr/>
            </p:nvSpPr>
            <p:spPr>
              <a:xfrm>
                <a:off x="-2168138" y="330081"/>
                <a:ext cx="69582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50"/>
              <p:cNvSpPr/>
              <p:nvPr/>
            </p:nvSpPr>
            <p:spPr>
              <a:xfrm>
                <a:off x="4783025"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0" name="Google Shape;120;p50"/>
            <p:cNvGrpSpPr/>
            <p:nvPr/>
          </p:nvGrpSpPr>
          <p:grpSpPr>
            <a:xfrm flipH="1" rot="10800000">
              <a:off x="-4" y="381007"/>
              <a:ext cx="7072430" cy="771744"/>
              <a:chOff x="-9092084" y="330075"/>
              <a:chExt cx="15574609" cy="1699501"/>
            </a:xfrm>
          </p:grpSpPr>
          <p:sp>
            <p:nvSpPr>
              <p:cNvPr id="121" name="Google Shape;121;p50"/>
              <p:cNvSpPr/>
              <p:nvPr/>
            </p:nvSpPr>
            <p:spPr>
              <a:xfrm>
                <a:off x="-9092084" y="330076"/>
                <a:ext cx="1388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50"/>
              <p:cNvSpPr/>
              <p:nvPr/>
            </p:nvSpPr>
            <p:spPr>
              <a:xfrm>
                <a:off x="4783025"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23" name="Google Shape;123;p50"/>
          <p:cNvGrpSpPr/>
          <p:nvPr/>
        </p:nvGrpSpPr>
        <p:grpSpPr>
          <a:xfrm>
            <a:off x="6946842" y="4472723"/>
            <a:ext cx="2202830" cy="670795"/>
            <a:chOff x="5575242" y="4472723"/>
            <a:chExt cx="2202830" cy="670795"/>
          </a:xfrm>
        </p:grpSpPr>
        <p:sp>
          <p:nvSpPr>
            <p:cNvPr id="124" name="Google Shape;124;p50"/>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5" name="Google Shape;125;p50"/>
            <p:cNvGrpSpPr/>
            <p:nvPr/>
          </p:nvGrpSpPr>
          <p:grpSpPr>
            <a:xfrm flipH="1">
              <a:off x="5734850" y="4472723"/>
              <a:ext cx="2040837" cy="670795"/>
              <a:chOff x="1297954" y="330075"/>
              <a:chExt cx="5169293" cy="1699506"/>
            </a:xfrm>
          </p:grpSpPr>
          <p:sp>
            <p:nvSpPr>
              <p:cNvPr id="126" name="Google Shape;126;p50"/>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50"/>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8" name="Google Shape;128;p50"/>
            <p:cNvGrpSpPr/>
            <p:nvPr/>
          </p:nvGrpSpPr>
          <p:grpSpPr>
            <a:xfrm flipH="1">
              <a:off x="5578209" y="4646738"/>
              <a:ext cx="2199863" cy="304563"/>
              <a:chOff x="-5827153" y="330075"/>
              <a:chExt cx="12276019" cy="1699569"/>
            </a:xfrm>
          </p:grpSpPr>
          <p:sp>
            <p:nvSpPr>
              <p:cNvPr id="129" name="Google Shape;129;p50"/>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50"/>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31" name="Google Shape;131;p50"/>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p:txBody>
      </p:sp>
      <p:pic>
        <p:nvPicPr>
          <p:cNvPr id="132" name="Google Shape;132;p50"/>
          <p:cNvPicPr preferRelativeResize="0"/>
          <p:nvPr/>
        </p:nvPicPr>
        <p:blipFill rotWithShape="1">
          <a:blip r:embed="rId2">
            <a:alphaModFix/>
          </a:blip>
          <a:srcRect b="0" l="0" r="0" t="0"/>
          <a:stretch/>
        </p:blipFill>
        <p:spPr>
          <a:xfrm>
            <a:off x="7175156" y="4559563"/>
            <a:ext cx="1919885" cy="526798"/>
          </a:xfrm>
          <a:prstGeom prst="rect">
            <a:avLst/>
          </a:prstGeom>
          <a:noFill/>
          <a:ln>
            <a:noFill/>
          </a:ln>
          <a:effectLst>
            <a:outerShdw blurRad="292100" rotWithShape="0" algn="ctr" dir="2700000" dist="139700">
              <a:srgbClr val="000000">
                <a:alpha val="63529"/>
              </a:srgbClr>
            </a:outerShdw>
          </a:effectLst>
        </p:spPr>
      </p:pic>
      <p:pic>
        <p:nvPicPr>
          <p:cNvPr id="133" name="Google Shape;133;p50"/>
          <p:cNvPicPr preferRelativeResize="0"/>
          <p:nvPr/>
        </p:nvPicPr>
        <p:blipFill rotWithShape="1">
          <a:blip r:embed="rId3">
            <a:alphaModFix/>
          </a:blip>
          <a:srcRect b="0" l="0" r="0" t="0"/>
          <a:stretch/>
        </p:blipFill>
        <p:spPr>
          <a:xfrm>
            <a:off x="8184438" y="7088"/>
            <a:ext cx="942610" cy="1012779"/>
          </a:xfrm>
          <a:prstGeom prst="rect">
            <a:avLst/>
          </a:prstGeom>
          <a:noFill/>
          <a:ln>
            <a:noFill/>
          </a:ln>
          <a:effectLst>
            <a:outerShdw blurRad="279400" rotWithShape="0" algn="ctr" dir="2700000" dist="88900">
              <a:srgbClr val="000000">
                <a:alpha val="64705"/>
              </a:srgbClr>
            </a:outerShdw>
          </a:effec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Table">
    <p:spTree>
      <p:nvGrpSpPr>
        <p:cNvPr id="134" name="Shape 134"/>
        <p:cNvGrpSpPr/>
        <p:nvPr/>
      </p:nvGrpSpPr>
      <p:grpSpPr>
        <a:xfrm>
          <a:off x="0" y="0"/>
          <a:ext cx="0" cy="0"/>
          <a:chOff x="0" y="0"/>
          <a:chExt cx="0" cy="0"/>
        </a:xfrm>
      </p:grpSpPr>
      <p:grpSp>
        <p:nvGrpSpPr>
          <p:cNvPr id="135" name="Google Shape;135;p51"/>
          <p:cNvGrpSpPr/>
          <p:nvPr/>
        </p:nvGrpSpPr>
        <p:grpSpPr>
          <a:xfrm>
            <a:off x="-4" y="40"/>
            <a:ext cx="7072430" cy="1327315"/>
            <a:chOff x="-4" y="40"/>
            <a:chExt cx="7072430" cy="1327315"/>
          </a:xfrm>
        </p:grpSpPr>
        <p:sp>
          <p:nvSpPr>
            <p:cNvPr id="136" name="Google Shape;136;p51"/>
            <p:cNvSpPr/>
            <p:nvPr/>
          </p:nvSpPr>
          <p:spPr>
            <a:xfrm>
              <a:off x="6292649" y="126425"/>
              <a:ext cx="779700" cy="2598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7" name="Google Shape;137;p51"/>
            <p:cNvGrpSpPr/>
            <p:nvPr/>
          </p:nvGrpSpPr>
          <p:grpSpPr>
            <a:xfrm flipH="1" rot="10800000">
              <a:off x="3" y="40"/>
              <a:ext cx="6756168" cy="1327315"/>
              <a:chOff x="-2168138" y="330075"/>
              <a:chExt cx="8650663" cy="1699506"/>
            </a:xfrm>
          </p:grpSpPr>
          <p:sp>
            <p:nvSpPr>
              <p:cNvPr id="138" name="Google Shape;138;p51"/>
              <p:cNvSpPr/>
              <p:nvPr/>
            </p:nvSpPr>
            <p:spPr>
              <a:xfrm>
                <a:off x="-2168138" y="330081"/>
                <a:ext cx="69582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51"/>
              <p:cNvSpPr/>
              <p:nvPr/>
            </p:nvSpPr>
            <p:spPr>
              <a:xfrm>
                <a:off x="4783025"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0" name="Google Shape;140;p51"/>
            <p:cNvGrpSpPr/>
            <p:nvPr/>
          </p:nvGrpSpPr>
          <p:grpSpPr>
            <a:xfrm flipH="1" rot="10800000">
              <a:off x="-4" y="381007"/>
              <a:ext cx="7072430" cy="771744"/>
              <a:chOff x="-9092084" y="330075"/>
              <a:chExt cx="15574609" cy="1699501"/>
            </a:xfrm>
          </p:grpSpPr>
          <p:sp>
            <p:nvSpPr>
              <p:cNvPr id="141" name="Google Shape;141;p51"/>
              <p:cNvSpPr/>
              <p:nvPr/>
            </p:nvSpPr>
            <p:spPr>
              <a:xfrm>
                <a:off x="-9092084" y="330076"/>
                <a:ext cx="1388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51"/>
              <p:cNvSpPr/>
              <p:nvPr/>
            </p:nvSpPr>
            <p:spPr>
              <a:xfrm>
                <a:off x="4783025"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43" name="Google Shape;143;p51"/>
          <p:cNvGrpSpPr/>
          <p:nvPr/>
        </p:nvGrpSpPr>
        <p:grpSpPr>
          <a:xfrm>
            <a:off x="6946842" y="4472723"/>
            <a:ext cx="2202830" cy="670795"/>
            <a:chOff x="5575242" y="4472723"/>
            <a:chExt cx="2202830" cy="670795"/>
          </a:xfrm>
        </p:grpSpPr>
        <p:sp>
          <p:nvSpPr>
            <p:cNvPr id="144" name="Google Shape;144;p51"/>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5" name="Google Shape;145;p51"/>
            <p:cNvGrpSpPr/>
            <p:nvPr/>
          </p:nvGrpSpPr>
          <p:grpSpPr>
            <a:xfrm flipH="1">
              <a:off x="5734850" y="4472723"/>
              <a:ext cx="2040837" cy="670795"/>
              <a:chOff x="1297954" y="330075"/>
              <a:chExt cx="5169293" cy="1699506"/>
            </a:xfrm>
          </p:grpSpPr>
          <p:sp>
            <p:nvSpPr>
              <p:cNvPr id="146" name="Google Shape;146;p51"/>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51"/>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8" name="Google Shape;148;p51"/>
            <p:cNvGrpSpPr/>
            <p:nvPr/>
          </p:nvGrpSpPr>
          <p:grpSpPr>
            <a:xfrm flipH="1">
              <a:off x="5578209" y="4646738"/>
              <a:ext cx="2199863" cy="304563"/>
              <a:chOff x="-5827153" y="330075"/>
              <a:chExt cx="12276019" cy="1699569"/>
            </a:xfrm>
          </p:grpSpPr>
          <p:sp>
            <p:nvSpPr>
              <p:cNvPr id="149" name="Google Shape;149;p51"/>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51"/>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51" name="Google Shape;151;p51"/>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p:txBody>
      </p:sp>
      <p:pic>
        <p:nvPicPr>
          <p:cNvPr id="152" name="Google Shape;152;p51"/>
          <p:cNvPicPr preferRelativeResize="0"/>
          <p:nvPr/>
        </p:nvPicPr>
        <p:blipFill rotWithShape="1">
          <a:blip r:embed="rId2">
            <a:alphaModFix/>
          </a:blip>
          <a:srcRect b="0" l="0" r="0" t="0"/>
          <a:stretch/>
        </p:blipFill>
        <p:spPr>
          <a:xfrm>
            <a:off x="7175156" y="4559563"/>
            <a:ext cx="1919885" cy="526798"/>
          </a:xfrm>
          <a:prstGeom prst="rect">
            <a:avLst/>
          </a:prstGeom>
          <a:noFill/>
          <a:ln>
            <a:noFill/>
          </a:ln>
          <a:effectLst>
            <a:outerShdw blurRad="292100" rotWithShape="0" algn="ctr" dir="2700000" dist="139700">
              <a:srgbClr val="000000">
                <a:alpha val="63529"/>
              </a:srgbClr>
            </a:outerShdw>
          </a:effectLst>
        </p:spPr>
      </p:pic>
      <p:pic>
        <p:nvPicPr>
          <p:cNvPr id="153" name="Google Shape;153;p51"/>
          <p:cNvPicPr preferRelativeResize="0"/>
          <p:nvPr/>
        </p:nvPicPr>
        <p:blipFill rotWithShape="1">
          <a:blip r:embed="rId3">
            <a:alphaModFix/>
          </a:blip>
          <a:srcRect b="0" l="0" r="0" t="0"/>
          <a:stretch/>
        </p:blipFill>
        <p:spPr>
          <a:xfrm>
            <a:off x="8184438" y="7088"/>
            <a:ext cx="942610" cy="1012779"/>
          </a:xfrm>
          <a:prstGeom prst="rect">
            <a:avLst/>
          </a:prstGeom>
          <a:noFill/>
          <a:ln>
            <a:noFill/>
          </a:ln>
          <a:effectLst>
            <a:outerShdw blurRad="279400" rotWithShape="0" algn="ctr" dir="2700000" dist="88900">
              <a:srgbClr val="000000">
                <a:alpha val="64705"/>
              </a:srgbClr>
            </a:outerShdw>
          </a:effectLst>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 name="Shape 5"/>
        <p:cNvGrpSpPr/>
        <p:nvPr/>
      </p:nvGrpSpPr>
      <p:grpSpPr>
        <a:xfrm>
          <a:off x="0" y="0"/>
          <a:ext cx="0" cy="0"/>
          <a:chOff x="0" y="0"/>
          <a:chExt cx="0" cy="0"/>
        </a:xfrm>
      </p:grpSpPr>
      <p:sp>
        <p:nvSpPr>
          <p:cNvPr id="6" name="Google Shape;6;p41"/>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9pPr>
          </a:lstStyle>
          <a:p/>
        </p:txBody>
      </p:sp>
      <p:sp>
        <p:nvSpPr>
          <p:cNvPr id="7" name="Google Shape;7;p41"/>
          <p:cNvSpPr txBox="1"/>
          <p:nvPr>
            <p:ph idx="1" type="body"/>
          </p:nvPr>
        </p:nvSpPr>
        <p:spPr>
          <a:xfrm>
            <a:off x="814275" y="1327350"/>
            <a:ext cx="6132600" cy="3145500"/>
          </a:xfrm>
          <a:prstGeom prst="rect">
            <a:avLst/>
          </a:prstGeom>
          <a:noFill/>
          <a:ln>
            <a:noFill/>
          </a:ln>
        </p:spPr>
        <p:txBody>
          <a:bodyPr anchorCtr="0" anchor="ctr" bIns="91425" lIns="91425" spcFirstLastPara="1" rIns="91425" wrap="square" tIns="91425">
            <a:noAutofit/>
          </a:bodyPr>
          <a:lstStyle>
            <a:lvl1pPr indent="-381000" lvl="0" marL="457200" marR="0" rtl="0" algn="l">
              <a:lnSpc>
                <a:spcPct val="100000"/>
              </a:lnSpc>
              <a:spcBef>
                <a:spcPts val="600"/>
              </a:spcBef>
              <a:spcAft>
                <a:spcPts val="0"/>
              </a:spcAft>
              <a:buClr>
                <a:schemeClr val="accent4"/>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lnSpc>
                <a:spcPct val="100000"/>
              </a:lnSpc>
              <a:spcBef>
                <a:spcPts val="1000"/>
              </a:spcBef>
              <a:spcAft>
                <a:spcPts val="0"/>
              </a:spcAft>
              <a:buClr>
                <a:schemeClr val="accent4"/>
              </a:buClr>
              <a:buSzPts val="2400"/>
              <a:buFont typeface="Arial"/>
              <a:buChar char="▻"/>
              <a:defRPr b="0" i="0" sz="2400" u="none" cap="none" strike="noStrike">
                <a:solidFill>
                  <a:schemeClr val="dk1"/>
                </a:solidFill>
                <a:latin typeface="Arial"/>
                <a:ea typeface="Arial"/>
                <a:cs typeface="Arial"/>
                <a:sym typeface="Arial"/>
              </a:defRPr>
            </a:lvl2pPr>
            <a:lvl3pPr indent="-381000" lvl="2" marL="1371600" marR="0" rtl="0" algn="l">
              <a:lnSpc>
                <a:spcPct val="100000"/>
              </a:lnSpc>
              <a:spcBef>
                <a:spcPts val="1000"/>
              </a:spcBef>
              <a:spcAft>
                <a:spcPts val="0"/>
              </a:spcAft>
              <a:buClr>
                <a:schemeClr val="accent4"/>
              </a:buClr>
              <a:buSzPts val="2400"/>
              <a:buFont typeface="Arial"/>
              <a:buChar char="▻"/>
              <a:defRPr b="0" i="0" sz="2400" u="none" cap="none" strike="noStrike">
                <a:solidFill>
                  <a:schemeClr val="dk1"/>
                </a:solidFill>
                <a:latin typeface="Arial"/>
                <a:ea typeface="Arial"/>
                <a:cs typeface="Arial"/>
                <a:sym typeface="Arial"/>
              </a:defRPr>
            </a:lvl3pPr>
            <a:lvl4pPr indent="-381000" lvl="3" marL="1828800" marR="0" rtl="0" algn="l">
              <a:lnSpc>
                <a:spcPct val="100000"/>
              </a:lnSpc>
              <a:spcBef>
                <a:spcPts val="1000"/>
              </a:spcBef>
              <a:spcAft>
                <a:spcPts val="0"/>
              </a:spcAft>
              <a:buClr>
                <a:schemeClr val="accent4"/>
              </a:buClr>
              <a:buSzPts val="2400"/>
              <a:buFont typeface="Arial"/>
              <a:buChar char="▻"/>
              <a:defRPr b="0" i="0" sz="2400" u="none" cap="none" strike="noStrike">
                <a:solidFill>
                  <a:schemeClr val="dk1"/>
                </a:solidFill>
                <a:latin typeface="Arial"/>
                <a:ea typeface="Arial"/>
                <a:cs typeface="Arial"/>
                <a:sym typeface="Arial"/>
              </a:defRPr>
            </a:lvl4pPr>
            <a:lvl5pPr indent="-381000" lvl="4" marL="2286000" marR="0" rtl="0" algn="l">
              <a:lnSpc>
                <a:spcPct val="100000"/>
              </a:lnSpc>
              <a:spcBef>
                <a:spcPts val="1000"/>
              </a:spcBef>
              <a:spcAft>
                <a:spcPts val="0"/>
              </a:spcAft>
              <a:buClr>
                <a:schemeClr val="accent4"/>
              </a:buClr>
              <a:buSzPts val="2400"/>
              <a:buFont typeface="Arial"/>
              <a:buChar char="▻"/>
              <a:defRPr b="0" i="0" sz="2400" u="none" cap="none" strike="noStrike">
                <a:solidFill>
                  <a:schemeClr val="dk1"/>
                </a:solidFill>
                <a:latin typeface="Arial"/>
                <a:ea typeface="Arial"/>
                <a:cs typeface="Arial"/>
                <a:sym typeface="Arial"/>
              </a:defRPr>
            </a:lvl5pPr>
            <a:lvl6pPr indent="-381000" lvl="5" marL="2743200" marR="0" rtl="0" algn="l">
              <a:lnSpc>
                <a:spcPct val="100000"/>
              </a:lnSpc>
              <a:spcBef>
                <a:spcPts val="1000"/>
              </a:spcBef>
              <a:spcAft>
                <a:spcPts val="0"/>
              </a:spcAft>
              <a:buClr>
                <a:schemeClr val="accent4"/>
              </a:buClr>
              <a:buSzPts val="2400"/>
              <a:buFont typeface="Arial"/>
              <a:buChar char="▻"/>
              <a:defRPr b="0" i="0" sz="2400" u="none" cap="none" strike="noStrike">
                <a:solidFill>
                  <a:schemeClr val="dk1"/>
                </a:solidFill>
                <a:latin typeface="Arial"/>
                <a:ea typeface="Arial"/>
                <a:cs typeface="Arial"/>
                <a:sym typeface="Arial"/>
              </a:defRPr>
            </a:lvl6pPr>
            <a:lvl7pPr indent="-381000" lvl="6" marL="3200400" marR="0" rtl="0" algn="l">
              <a:lnSpc>
                <a:spcPct val="100000"/>
              </a:lnSpc>
              <a:spcBef>
                <a:spcPts val="1000"/>
              </a:spcBef>
              <a:spcAft>
                <a:spcPts val="0"/>
              </a:spcAft>
              <a:buClr>
                <a:schemeClr val="accent4"/>
              </a:buClr>
              <a:buSzPts val="2400"/>
              <a:buFont typeface="Arial"/>
              <a:buChar char="▻"/>
              <a:defRPr b="0" i="0" sz="2400" u="none" cap="none" strike="noStrike">
                <a:solidFill>
                  <a:schemeClr val="dk1"/>
                </a:solidFill>
                <a:latin typeface="Arial"/>
                <a:ea typeface="Arial"/>
                <a:cs typeface="Arial"/>
                <a:sym typeface="Arial"/>
              </a:defRPr>
            </a:lvl7pPr>
            <a:lvl8pPr indent="-381000" lvl="7" marL="3657600" marR="0" rtl="0" algn="l">
              <a:lnSpc>
                <a:spcPct val="100000"/>
              </a:lnSpc>
              <a:spcBef>
                <a:spcPts val="1000"/>
              </a:spcBef>
              <a:spcAft>
                <a:spcPts val="0"/>
              </a:spcAft>
              <a:buClr>
                <a:schemeClr val="accent4"/>
              </a:buClr>
              <a:buSzPts val="2400"/>
              <a:buFont typeface="Arial"/>
              <a:buChar char="▻"/>
              <a:defRPr b="0" i="0" sz="2400" u="none" cap="none" strike="noStrike">
                <a:solidFill>
                  <a:schemeClr val="dk1"/>
                </a:solidFill>
                <a:latin typeface="Arial"/>
                <a:ea typeface="Arial"/>
                <a:cs typeface="Arial"/>
                <a:sym typeface="Arial"/>
              </a:defRPr>
            </a:lvl8pPr>
            <a:lvl9pPr indent="-381000" lvl="8" marL="4114800" marR="0" rtl="0" algn="l">
              <a:lnSpc>
                <a:spcPct val="100000"/>
              </a:lnSpc>
              <a:spcBef>
                <a:spcPts val="1000"/>
              </a:spcBef>
              <a:spcAft>
                <a:spcPts val="1000"/>
              </a:spcAft>
              <a:buClr>
                <a:schemeClr val="accent4"/>
              </a:buClr>
              <a:buSzPts val="2400"/>
              <a:buFont typeface="Arial"/>
              <a:buChar char="▻"/>
              <a:defRPr b="0" i="0" sz="2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www.youtube.com/watch?v=rQWvSPSqPNM" TargetMode="Externa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www.youtube.com/watch?v=G5zGh7Rge1Q" TargetMode="External"/><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www.youtube.com/watch?v=ncB8LMrv-hI" TargetMode="Externa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www.youtube.com/watch?v=AmqflWAqhCY" TargetMode="External"/><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www.youtube.com/watch?v=1i_e8lQV0ck" TargetMode="External"/><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www.youtube.com/watch?v=26Rz0xBeSss" TargetMode="External"/><Relationship Id="rId4" Type="http://schemas.openxmlformats.org/officeDocument/2006/relationships/image" Target="../media/image1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5.png"/><Relationship Id="rId4" Type="http://schemas.openxmlformats.org/officeDocument/2006/relationships/image" Target="../media/image2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0.jpg"/><Relationship Id="rId4" Type="http://schemas.openxmlformats.org/officeDocument/2006/relationships/image" Target="../media/image2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9.jpg"/><Relationship Id="rId4" Type="http://schemas.openxmlformats.org/officeDocument/2006/relationships/image" Target="../media/image2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6.jpg"/><Relationship Id="rId4" Type="http://schemas.openxmlformats.org/officeDocument/2006/relationships/image" Target="../media/image3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3.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2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3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www.youtube.com/watch?v=Y5C1ypG0hM0" TargetMode="Externa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
          <p:cNvSpPr txBox="1"/>
          <p:nvPr>
            <p:ph type="ctrTitle"/>
          </p:nvPr>
        </p:nvSpPr>
        <p:spPr>
          <a:xfrm>
            <a:off x="0" y="314517"/>
            <a:ext cx="6716700" cy="2376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800"/>
              <a:buNone/>
            </a:pPr>
            <a:r>
              <a:rPr lang="tr-TR" sz="2500">
                <a:solidFill>
                  <a:schemeClr val="accent3"/>
                </a:solidFill>
              </a:rPr>
              <a:t>HAZIRLIK SINIFLARI</a:t>
            </a:r>
            <a:br>
              <a:rPr lang="tr-TR" sz="2500">
                <a:solidFill>
                  <a:schemeClr val="accent3"/>
                </a:solidFill>
              </a:rPr>
            </a:br>
            <a:r>
              <a:rPr lang="tr-TR" sz="2500">
                <a:solidFill>
                  <a:schemeClr val="accent3"/>
                </a:solidFill>
              </a:rPr>
              <a:t>VELİ BİLGİLENDİRME TOPLANTISI</a:t>
            </a:r>
            <a:br>
              <a:rPr b="0" lang="tr-TR" sz="2500">
                <a:solidFill>
                  <a:schemeClr val="accent3"/>
                </a:solidFill>
              </a:rPr>
            </a:br>
            <a:endParaRPr b="0" sz="2500">
              <a:solidFill>
                <a:schemeClr val="accent3"/>
              </a:solidFill>
            </a:endParaRPr>
          </a:p>
          <a:p>
            <a:pPr indent="0" lvl="0" marL="0" rtl="0" algn="ctr">
              <a:lnSpc>
                <a:spcPct val="100000"/>
              </a:lnSpc>
              <a:spcBef>
                <a:spcPts val="0"/>
              </a:spcBef>
              <a:spcAft>
                <a:spcPts val="0"/>
              </a:spcAft>
              <a:buSzPts val="4800"/>
              <a:buNone/>
            </a:pPr>
            <a:r>
              <a:rPr b="0" lang="tr-TR" sz="2500"/>
              <a:t>1 EYLÜL 2023</a:t>
            </a:r>
            <a:endParaRPr sz="3300">
              <a:latin typeface="Arial"/>
              <a:ea typeface="Arial"/>
              <a:cs typeface="Arial"/>
              <a:sym typeface="Arial"/>
            </a:endParaRPr>
          </a:p>
        </p:txBody>
      </p:sp>
      <p:sp>
        <p:nvSpPr>
          <p:cNvPr id="159" name="Google Shape;159;p1"/>
          <p:cNvSpPr txBox="1"/>
          <p:nvPr/>
        </p:nvSpPr>
        <p:spPr>
          <a:xfrm>
            <a:off x="152457" y="2106862"/>
            <a:ext cx="6618600" cy="2221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4800"/>
              <a:buFont typeface="Arial"/>
              <a:buNone/>
            </a:pPr>
            <a:r>
              <a:rPr b="1" i="0" lang="tr-TR" sz="4400" u="none" cap="none" strike="noStrike">
                <a:solidFill>
                  <a:srgbClr val="00B0F0"/>
                </a:solidFill>
                <a:latin typeface="Arial"/>
                <a:ea typeface="Arial"/>
                <a:cs typeface="Arial"/>
                <a:sym typeface="Arial"/>
              </a:rPr>
              <a:t>SAINT BENOÎT’YA </a:t>
            </a:r>
            <a:br>
              <a:rPr b="1" i="0" lang="tr-TR" sz="4400" u="none" cap="none" strike="noStrike">
                <a:solidFill>
                  <a:srgbClr val="00B0F0"/>
                </a:solidFill>
                <a:latin typeface="Arial"/>
                <a:ea typeface="Arial"/>
                <a:cs typeface="Arial"/>
                <a:sym typeface="Arial"/>
              </a:rPr>
            </a:br>
            <a:r>
              <a:rPr b="1" i="0" lang="tr-TR" sz="4400" u="none" cap="none" strike="noStrike">
                <a:solidFill>
                  <a:srgbClr val="00B0F0"/>
                </a:solidFill>
                <a:latin typeface="Arial"/>
                <a:ea typeface="Arial"/>
                <a:cs typeface="Arial"/>
                <a:sym typeface="Arial"/>
              </a:rPr>
              <a:t>HOŞ GELDİNİZ</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1600">
        <p14:prism dir="l"/>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144f91563ff_0_0"/>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0000"/>
              </a:buClr>
              <a:buSzPts val="2000"/>
              <a:buFont typeface="Arial"/>
              <a:buNone/>
            </a:pPr>
            <a:r>
              <a:rPr lang="tr-TR"/>
              <a:t>TÜRK DİLİ VE EDEBİYATI ZÜMRESİ VİDEO SUNUMU</a:t>
            </a:r>
            <a:endParaRPr/>
          </a:p>
        </p:txBody>
      </p:sp>
      <p:pic>
        <p:nvPicPr>
          <p:cNvPr descr="Lycée Saint Benoît // Saint Benoit Lisesi&#10;http://www.sb.k12.tr&#10;facebook: https://fb.me/LiseSaintBenoit&#10;twitter: https://twitter.com/LiseSaintBenoit&#10;instagram: https://instagram.com/lisesaintbenoit/" id="222" name="Google Shape;222;g144f91563ff_0_0" title="Türk Dili ve Edebiyatı Zümresi Öğretmen Tanıtım Videosu">
            <a:hlinkClick r:id="rId3"/>
          </p:cNvPr>
          <p:cNvPicPr preferRelativeResize="0"/>
          <p:nvPr/>
        </p:nvPicPr>
        <p:blipFill>
          <a:blip r:embed="rId4">
            <a:alphaModFix/>
          </a:blip>
          <a:stretch>
            <a:fillRect/>
          </a:stretch>
        </p:blipFill>
        <p:spPr>
          <a:xfrm>
            <a:off x="1729400" y="1403875"/>
            <a:ext cx="5685200" cy="3197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1000"/>
                                        <p:tgtEl>
                                          <p:spTgt spid="2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8"/>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tr-TR"/>
              <a:t>FEN BİLGİSİ</a:t>
            </a:r>
            <a:endParaRPr/>
          </a:p>
        </p:txBody>
      </p:sp>
      <p:graphicFrame>
        <p:nvGraphicFramePr>
          <p:cNvPr id="228" name="Google Shape;228;p8"/>
          <p:cNvGraphicFramePr/>
          <p:nvPr/>
        </p:nvGraphicFramePr>
        <p:xfrm>
          <a:off x="1317375" y="1867710"/>
          <a:ext cx="3000000" cy="3000000"/>
        </p:xfrm>
        <a:graphic>
          <a:graphicData uri="http://schemas.openxmlformats.org/drawingml/2006/table">
            <a:tbl>
              <a:tblPr bandRow="1" firstRow="1">
                <a:noFill/>
                <a:tableStyleId>{B3BA1DE9-355B-4E6F-9313-5F6E59C53B4C}</a:tableStyleId>
              </a:tblPr>
              <a:tblGrid>
                <a:gridCol w="2436975"/>
                <a:gridCol w="1211475"/>
                <a:gridCol w="1130175"/>
                <a:gridCol w="2025800"/>
              </a:tblGrid>
              <a:tr h="177800">
                <a:tc gridSpan="4">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FEN VE TEKNOLOJİ BİLİMLERİ ZÜMRESİ</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FEN BİLGİSİ KOORDİNATÖRÜ: </a:t>
                      </a:r>
                      <a:r>
                        <a:rPr b="1" lang="tr-TR"/>
                        <a:t>İoanna KAMVİSELLİ OFLAS</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FEN BİLGİSİ DERSİ ÖĞRETMENLERİ</a:t>
                      </a:r>
                      <a:endParaRPr b="1" sz="1400" u="none" cap="none" strike="noStrike"/>
                    </a:p>
                  </a:txBody>
                  <a:tcPr marT="45725" marB="45725" marR="91450" marL="91450">
                    <a:gradFill>
                      <a:gsLst>
                        <a:gs pos="0">
                          <a:srgbClr val="F2F2F2"/>
                        </a:gs>
                        <a:gs pos="100000">
                          <a:srgbClr val="A6A6A6"/>
                        </a:gs>
                      </a:gsLst>
                      <a:path path="circle">
                        <a:fillToRect b="50%" l="50%" r="50%" t="50%"/>
                      </a:path>
                      <a:tileRect/>
                    </a:gradFill>
                  </a:tcPr>
                </a:tc>
                <a:tc hMerge="1"/>
                <a:tc hMerge="1"/>
                <a:tc hMerge="1"/>
              </a:tr>
              <a:tr h="177800">
                <a:tc>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SINIF</a:t>
                      </a:r>
                      <a:endParaRPr b="1" sz="1400" u="none" cap="none" strike="noStrike"/>
                    </a:p>
                  </a:txBody>
                  <a:tcPr marT="45725" marB="45725" marR="91450" marL="91450" anchor="ctr">
                    <a:gradFill>
                      <a:gsLst>
                        <a:gs pos="0">
                          <a:srgbClr val="BECBDE"/>
                        </a:gs>
                        <a:gs pos="100000">
                          <a:srgbClr val="6E87AB"/>
                        </a:gs>
                      </a:gsLst>
                      <a:lin ang="5400012" scaled="0"/>
                    </a:gradFill>
                  </a:tcPr>
                </a:tc>
                <a:tc gridSpan="3">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ÖĞRETMEN</a:t>
                      </a:r>
                      <a:endParaRPr b="1" sz="1400" u="none" cap="none" strike="noStrike"/>
                    </a:p>
                  </a:txBody>
                  <a:tcPr marT="45725" marB="45725" marR="91450" marL="91450" anchor="ctr">
                    <a:gradFill>
                      <a:gsLst>
                        <a:gs pos="0">
                          <a:srgbClr val="BECBDE"/>
                        </a:gs>
                        <a:gs pos="100000">
                          <a:srgbClr val="6E87AB"/>
                        </a:gs>
                      </a:gsLst>
                      <a:lin ang="5400012" scaled="0"/>
                    </a:gradFill>
                  </a:tcPr>
                </a:tc>
                <a:tc hMerge="1"/>
                <a:tc hMerge="1"/>
              </a:tr>
              <a:tr h="17780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HAZIRLIK A - B - C </a:t>
                      </a:r>
                      <a:endParaRPr sz="1400" u="none" cap="none" strike="noStrike"/>
                    </a:p>
                  </a:txBody>
                  <a:tcPr marT="45725" marB="45725" marR="91450" marL="91450" anchor="ctr">
                    <a:gradFill>
                      <a:gsLst>
                        <a:gs pos="0">
                          <a:srgbClr val="DFE9FB"/>
                        </a:gs>
                        <a:gs pos="100000">
                          <a:srgbClr val="6E9BE7"/>
                        </a:gs>
                      </a:gsLst>
                      <a:path path="circle">
                        <a:fillToRect b="50%" l="50%" r="50%" t="50%"/>
                      </a:path>
                      <a:tileRect/>
                    </a:gradFill>
                  </a:tcPr>
                </a:tc>
                <a:tc gridSpan="3">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Frédérique CASTELOT - Selin KAVGAOĞLU</a:t>
                      </a:r>
                      <a:endParaRPr sz="1400" u="none" cap="none" strike="noStrike"/>
                    </a:p>
                  </a:txBody>
                  <a:tcPr marT="45725" marB="45725" marR="91450" marL="91450" anchor="ctr">
                    <a:gradFill>
                      <a:gsLst>
                        <a:gs pos="0">
                          <a:srgbClr val="DFE9FB"/>
                        </a:gs>
                        <a:gs pos="100000">
                          <a:srgbClr val="6E9BE7"/>
                        </a:gs>
                      </a:gsLst>
                      <a:path path="circle">
                        <a:fillToRect b="50%" l="50%" r="50%" t="50%"/>
                      </a:path>
                      <a:tileRect/>
                    </a:gradFill>
                  </a:tcPr>
                </a:tc>
                <a:tc hMerge="1"/>
                <a:tc hMerge="1"/>
              </a:tr>
              <a:tr h="17780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HAZIRLIK E - F - H - I</a:t>
                      </a:r>
                      <a:endParaRPr sz="1400" u="none" cap="none" strike="noStrike"/>
                    </a:p>
                  </a:txBody>
                  <a:tcPr marT="45725" marB="45725" marR="91450" marL="91450" anchor="ctr">
                    <a:gradFill>
                      <a:gsLst>
                        <a:gs pos="0">
                          <a:srgbClr val="BECBDE"/>
                        </a:gs>
                        <a:gs pos="100000">
                          <a:srgbClr val="6E87AB"/>
                        </a:gs>
                      </a:gsLst>
                      <a:path path="circle">
                        <a:fillToRect b="50%" l="50%" r="50%" t="50%"/>
                      </a:path>
                      <a:tileRect/>
                    </a:gradFill>
                  </a:tcPr>
                </a:tc>
                <a:tc gridSpan="3">
                  <a:txBody>
                    <a:bodyPr/>
                    <a:lstStyle/>
                    <a:p>
                      <a:pPr indent="0" lvl="0" marL="0" marR="0" rtl="0" algn="l">
                        <a:lnSpc>
                          <a:spcPct val="100000"/>
                        </a:lnSpc>
                        <a:spcBef>
                          <a:spcPts val="0"/>
                        </a:spcBef>
                        <a:spcAft>
                          <a:spcPts val="0"/>
                        </a:spcAft>
                        <a:buClr>
                          <a:srgbClr val="000000"/>
                        </a:buClr>
                        <a:buSzPts val="1400"/>
                        <a:buFont typeface="Arial"/>
                        <a:buNone/>
                      </a:pPr>
                      <a:r>
                        <a:rPr lang="tr-TR"/>
                        <a:t>Frédérique CASTELOT</a:t>
                      </a:r>
                      <a:r>
                        <a:rPr lang="tr-TR" sz="1400" u="none" cap="none" strike="noStrike"/>
                        <a:t> - İoanna KAMVİSELİ OFLAS</a:t>
                      </a:r>
                      <a:endParaRPr sz="1400" u="none" cap="none" strike="noStrike"/>
                    </a:p>
                  </a:txBody>
                  <a:tcPr marT="45725" marB="45725" marR="91450" marL="91450" anchor="ctr">
                    <a:gradFill>
                      <a:gsLst>
                        <a:gs pos="0">
                          <a:srgbClr val="BECBDE"/>
                        </a:gs>
                        <a:gs pos="100000">
                          <a:srgbClr val="6E87AB"/>
                        </a:gs>
                      </a:gsLst>
                      <a:path path="circle">
                        <a:fillToRect b="50%" l="50%" r="50%" t="50%"/>
                      </a:path>
                      <a:tileRect/>
                    </a:gradFill>
                  </a:tcPr>
                </a:tc>
                <a:tc hMerge="1"/>
                <a:tc hMerge="1"/>
              </a:tr>
              <a:tr h="177800">
                <a:tc>
                  <a:txBody>
                    <a:bodyPr/>
                    <a:lstStyle/>
                    <a:p>
                      <a:pPr indent="0" lvl="0" marL="0" marR="0" rtl="0" algn="l">
                        <a:lnSpc>
                          <a:spcPct val="100000"/>
                        </a:lnSpc>
                        <a:spcBef>
                          <a:spcPts val="0"/>
                        </a:spcBef>
                        <a:spcAft>
                          <a:spcPts val="0"/>
                        </a:spcAft>
                        <a:buNone/>
                      </a:pPr>
                      <a:r>
                        <a:rPr lang="tr-TR"/>
                        <a:t>HAZIRLIK D - F - G</a:t>
                      </a:r>
                      <a:endParaRPr sz="1400" u="none" cap="none" strike="noStrike"/>
                    </a:p>
                  </a:txBody>
                  <a:tcPr marT="45725" marB="45725" marR="91450" marL="91450" anchor="ctr">
                    <a:lnB cap="flat" cmpd="sng" w="9525">
                      <a:solidFill>
                        <a:srgbClr val="000000"/>
                      </a:solidFill>
                      <a:prstDash val="solid"/>
                      <a:round/>
                      <a:headEnd len="sm" w="sm" type="none"/>
                      <a:tailEnd len="sm" w="sm" type="none"/>
                    </a:lnB>
                    <a:gradFill>
                      <a:gsLst>
                        <a:gs pos="0">
                          <a:srgbClr val="DFE9FB"/>
                        </a:gs>
                        <a:gs pos="100000">
                          <a:srgbClr val="6E9BE7"/>
                        </a:gs>
                      </a:gsLst>
                      <a:path path="circle">
                        <a:fillToRect b="50%" l="50%" r="50%" t="50%"/>
                      </a:path>
                      <a:tileRect/>
                    </a:gradFill>
                  </a:tcPr>
                </a:tc>
                <a:tc gridSpan="3">
                  <a:txBody>
                    <a:bodyPr/>
                    <a:lstStyle/>
                    <a:p>
                      <a:pPr indent="0" lvl="0" marL="0" marR="0" rtl="0" algn="l">
                        <a:lnSpc>
                          <a:spcPct val="100000"/>
                        </a:lnSpc>
                        <a:spcBef>
                          <a:spcPts val="0"/>
                        </a:spcBef>
                        <a:spcAft>
                          <a:spcPts val="0"/>
                        </a:spcAft>
                        <a:buNone/>
                      </a:pPr>
                      <a:r>
                        <a:rPr lang="tr-TR"/>
                        <a:t>İoanna KAMVİSELİ OFLAS - Selin KAVGAOĞLU</a:t>
                      </a:r>
                      <a:endParaRPr sz="1400" u="none" cap="none" strike="noStrike"/>
                    </a:p>
                  </a:txBody>
                  <a:tcPr marT="45725" marB="45725" marR="91450" marL="91450" anchor="ctr">
                    <a:lnB cap="flat" cmpd="sng" w="9525">
                      <a:solidFill>
                        <a:srgbClr val="000000"/>
                      </a:solidFill>
                      <a:prstDash val="solid"/>
                      <a:round/>
                      <a:headEnd len="sm" w="sm" type="none"/>
                      <a:tailEnd len="sm" w="sm" type="none"/>
                    </a:lnB>
                    <a:gradFill>
                      <a:gsLst>
                        <a:gs pos="0">
                          <a:srgbClr val="DFE9FB"/>
                        </a:gs>
                        <a:gs pos="100000">
                          <a:srgbClr val="6E9BE7"/>
                        </a:gs>
                      </a:gsLst>
                      <a:path path="circle">
                        <a:fillToRect b="50%" l="50%" r="50%" t="50%"/>
                      </a:path>
                      <a:tileRect/>
                    </a:gradFill>
                  </a:tcPr>
                </a:tc>
                <a:tc hMerge="1"/>
                <a:tc hMerge="1"/>
              </a:tr>
            </a:tbl>
          </a:graphicData>
        </a:graphic>
      </p:graphicFrame>
    </p:spTree>
  </p:cSld>
  <p:clrMapOvr>
    <a:masterClrMapping/>
  </p:clrMapOvr>
  <p:transition spd="slow" p14:dur="1500">
    <p:split orient="ver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ged14a0293b_0_12"/>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tr-TR"/>
              <a:t>FEN VE TEKNOLOJİ BİLİMLERİ ZÜMRESİ VİDEO SUNUMU</a:t>
            </a:r>
            <a:endParaRPr/>
          </a:p>
        </p:txBody>
      </p:sp>
      <p:pic>
        <p:nvPicPr>
          <p:cNvPr descr="Lycée Saint Benoît // Saint Benoit Lisesi&#10;http://www.sb.k12.tr&#10;facebook: https://fb.me/LiseSaintBenoit&#10;twitter: https://twitter.com/LiseSaintBenoit&#10;instagram: https://instagram.com/lisesaintbenoit/" id="234" name="Google Shape;234;ged14a0293b_0_12" title="Fen ve Teknoloji Bilimleri Zümresi Öğretmen Tanıtım Videosu">
            <a:hlinkClick r:id="rId3"/>
          </p:cNvPr>
          <p:cNvPicPr preferRelativeResize="0"/>
          <p:nvPr/>
        </p:nvPicPr>
        <p:blipFill>
          <a:blip r:embed="rId4">
            <a:alphaModFix/>
          </a:blip>
          <a:stretch>
            <a:fillRect/>
          </a:stretch>
        </p:blipFill>
        <p:spPr>
          <a:xfrm>
            <a:off x="1748050" y="1410325"/>
            <a:ext cx="5647900" cy="3176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1000"/>
                                        <p:tgtEl>
                                          <p:spTgt spid="2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ge9f6b4452f_0_0"/>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tr-TR"/>
              <a:t>MATEMATİK</a:t>
            </a:r>
            <a:endParaRPr/>
          </a:p>
        </p:txBody>
      </p:sp>
      <p:graphicFrame>
        <p:nvGraphicFramePr>
          <p:cNvPr id="240" name="Google Shape;240;ge9f6b4452f_0_0"/>
          <p:cNvGraphicFramePr/>
          <p:nvPr/>
        </p:nvGraphicFramePr>
        <p:xfrm>
          <a:off x="1524000" y="1580860"/>
          <a:ext cx="3000000" cy="3000000"/>
        </p:xfrm>
        <a:graphic>
          <a:graphicData uri="http://schemas.openxmlformats.org/drawingml/2006/table">
            <a:tbl>
              <a:tblPr bandRow="1" firstRow="1">
                <a:noFill/>
                <a:tableStyleId>{B3BA1DE9-355B-4E6F-9313-5F6E59C53B4C}</a:tableStyleId>
              </a:tblPr>
              <a:tblGrid>
                <a:gridCol w="2203025"/>
                <a:gridCol w="951975"/>
                <a:gridCol w="1417000"/>
                <a:gridCol w="1524000"/>
              </a:tblGrid>
              <a:tr h="177800">
                <a:tc gridSpan="4">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MATEMATİK ZÜMRESİ</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SEVİYE MATEMATİK KOORDİNATÖRÜ: Berna FIRAT</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MATEMATİK ÖĞRETMENLERİ</a:t>
                      </a:r>
                      <a:endParaRPr b="1" sz="1400" u="none" cap="none" strike="noStrike"/>
                    </a:p>
                  </a:txBody>
                  <a:tcPr marT="45725" marB="45725" marR="91450" marL="91450">
                    <a:gradFill>
                      <a:gsLst>
                        <a:gs pos="0">
                          <a:srgbClr val="F2F2F2"/>
                        </a:gs>
                        <a:gs pos="100000">
                          <a:srgbClr val="A6A6A6"/>
                        </a:gs>
                      </a:gsLst>
                      <a:path path="circle">
                        <a:fillToRect b="50%" l="50%" r="50%" t="50%"/>
                      </a:path>
                      <a:tileRect/>
                    </a:gradFill>
                  </a:tcPr>
                </a:tc>
                <a:tc hMerge="1"/>
                <a:tc hMerge="1"/>
                <a:tc hMerge="1"/>
              </a:tr>
              <a:tr h="177800">
                <a:tc>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SINIF</a:t>
                      </a:r>
                      <a:endParaRPr b="1" sz="1400" u="none" cap="none" strike="noStrike"/>
                    </a:p>
                  </a:txBody>
                  <a:tcPr marT="45725" marB="45725" marR="91450" marL="91450" anchor="ctr">
                    <a:gradFill>
                      <a:gsLst>
                        <a:gs pos="0">
                          <a:srgbClr val="BECBDE"/>
                        </a:gs>
                        <a:gs pos="100000">
                          <a:srgbClr val="6E87AB"/>
                        </a:gs>
                      </a:gsLst>
                      <a:lin ang="5400012" scaled="0"/>
                    </a:gradFill>
                  </a:tcPr>
                </a:tc>
                <a:tc gridSpan="3">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ÖĞRETMEN</a:t>
                      </a:r>
                      <a:endParaRPr b="1" sz="1400" u="none" cap="none" strike="noStrike"/>
                    </a:p>
                  </a:txBody>
                  <a:tcPr marT="45725" marB="45725" marR="91450" marL="91450" anchor="ctr">
                    <a:gradFill>
                      <a:gsLst>
                        <a:gs pos="0">
                          <a:srgbClr val="BECBDE"/>
                        </a:gs>
                        <a:gs pos="100000">
                          <a:srgbClr val="6E87AB"/>
                        </a:gs>
                      </a:gsLst>
                      <a:lin ang="5400012" scaled="0"/>
                    </a:gradFill>
                  </a:tcPr>
                </a:tc>
                <a:tc hMerge="1"/>
                <a:tc hMerge="1"/>
              </a:tr>
              <a:tr h="17780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HAZIRLIK  A - </a:t>
                      </a:r>
                      <a:r>
                        <a:rPr lang="tr-TR"/>
                        <a:t>G - H - I</a:t>
                      </a:r>
                      <a:endParaRPr sz="1400" u="none" cap="none" strike="noStrike"/>
                    </a:p>
                  </a:txBody>
                  <a:tcPr marT="45725" marB="45725" marR="91450" marL="91450" anchor="ctr">
                    <a:gradFill>
                      <a:gsLst>
                        <a:gs pos="0">
                          <a:srgbClr val="DFE9FB"/>
                        </a:gs>
                        <a:gs pos="100000">
                          <a:srgbClr val="6E9BE7"/>
                        </a:gs>
                      </a:gsLst>
                      <a:path path="circle">
                        <a:fillToRect b="50%" l="50%" r="50%" t="50%"/>
                      </a:path>
                      <a:tileRect/>
                    </a:gradFill>
                  </a:tcPr>
                </a:tc>
                <a:tc gridSpan="3">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Tuğba Nur ALAŞAN</a:t>
                      </a:r>
                      <a:endParaRPr sz="1400" u="none" cap="none" strike="noStrike"/>
                    </a:p>
                  </a:txBody>
                  <a:tcPr marT="45725" marB="45725" marR="91450" marL="91450" anchor="ctr">
                    <a:gradFill>
                      <a:gsLst>
                        <a:gs pos="0">
                          <a:srgbClr val="DFE9FB"/>
                        </a:gs>
                        <a:gs pos="100000">
                          <a:srgbClr val="6E9BE7"/>
                        </a:gs>
                      </a:gsLst>
                      <a:path path="circle">
                        <a:fillToRect b="50%" l="50%" r="50%" t="50%"/>
                      </a:path>
                      <a:tileRect/>
                    </a:gradFill>
                  </a:tcPr>
                </a:tc>
                <a:tc hMerge="1"/>
                <a:tc hMerge="1"/>
              </a:tr>
              <a:tr h="17780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HAZIRLIK </a:t>
                      </a:r>
                      <a:r>
                        <a:rPr lang="tr-TR"/>
                        <a:t>B</a:t>
                      </a:r>
                      <a:endParaRPr sz="1400" u="none" cap="none" strike="noStrike"/>
                    </a:p>
                  </a:txBody>
                  <a:tcPr marT="45725" marB="45725" marR="91450" marL="91450" anchor="ctr">
                    <a:gradFill>
                      <a:gsLst>
                        <a:gs pos="0">
                          <a:srgbClr val="BECBDE"/>
                        </a:gs>
                        <a:gs pos="100000">
                          <a:srgbClr val="6E87AB"/>
                        </a:gs>
                      </a:gsLst>
                      <a:path path="circle">
                        <a:fillToRect b="50%" l="50%" r="50%" t="50%"/>
                      </a:path>
                      <a:tileRect/>
                    </a:gradFill>
                  </a:tcPr>
                </a:tc>
                <a:tc gridSpan="3">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T</a:t>
                      </a:r>
                      <a:r>
                        <a:rPr lang="tr-TR"/>
                        <a:t>olga ÖZEN</a:t>
                      </a:r>
                      <a:endParaRPr sz="1400" u="none" cap="none" strike="noStrike"/>
                    </a:p>
                  </a:txBody>
                  <a:tcPr marT="45725" marB="45725" marR="91450" marL="91450" anchor="ctr">
                    <a:gradFill>
                      <a:gsLst>
                        <a:gs pos="0">
                          <a:srgbClr val="BECBDE"/>
                        </a:gs>
                        <a:gs pos="100000">
                          <a:srgbClr val="6E87AB"/>
                        </a:gs>
                      </a:gsLst>
                      <a:path path="circle">
                        <a:fillToRect b="50%" l="50%" r="50%" t="50%"/>
                      </a:path>
                      <a:tileRect/>
                    </a:gradFill>
                  </a:tcPr>
                </a:tc>
                <a:tc hMerge="1"/>
                <a:tc hMerge="1"/>
              </a:tr>
              <a:tr h="17780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HAZIRLIK C - </a:t>
                      </a:r>
                      <a:r>
                        <a:rPr lang="tr-TR"/>
                        <a:t>D - E - F</a:t>
                      </a:r>
                      <a:endParaRPr sz="1400" u="none" cap="none" strike="noStrike"/>
                    </a:p>
                  </a:txBody>
                  <a:tcPr marT="45725" marB="45725" marR="91450" marL="91450" anchor="ctr">
                    <a:gradFill>
                      <a:gsLst>
                        <a:gs pos="0">
                          <a:srgbClr val="DFE9FB"/>
                        </a:gs>
                        <a:gs pos="100000">
                          <a:srgbClr val="6E9BE7"/>
                        </a:gs>
                      </a:gsLst>
                      <a:path path="circle">
                        <a:fillToRect b="50%" l="50%" r="50%" t="50%"/>
                      </a:path>
                      <a:tileRect/>
                    </a:gradFill>
                  </a:tcPr>
                </a:tc>
                <a:tc gridSpan="3">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Berna FIRAT</a:t>
                      </a:r>
                      <a:endParaRPr sz="1400" u="none" cap="none" strike="noStrike"/>
                    </a:p>
                  </a:txBody>
                  <a:tcPr marT="45725" marB="45725" marR="91450" marL="91450" anchor="ctr">
                    <a:gradFill>
                      <a:gsLst>
                        <a:gs pos="0">
                          <a:srgbClr val="DFE9FB"/>
                        </a:gs>
                        <a:gs pos="100000">
                          <a:srgbClr val="6E9BE7"/>
                        </a:gs>
                      </a:gsLst>
                      <a:path path="circle">
                        <a:fillToRect b="50%" l="50%" r="50%" t="50%"/>
                      </a:path>
                      <a:tileRect/>
                    </a:gradFill>
                  </a:tcPr>
                </a:tc>
                <a:tc hMerge="1"/>
                <a:tc hMerge="1"/>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ged14a0293b_0_8"/>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tr-TR"/>
              <a:t>MATEMATİK ZÜMRESİ VİDEO SUNUMU</a:t>
            </a:r>
            <a:endParaRPr/>
          </a:p>
        </p:txBody>
      </p:sp>
      <p:pic>
        <p:nvPicPr>
          <p:cNvPr descr="Lycée Saint Benoît // Saint Benoit Lisesi&#10;http://www.sb.k12.tr&#10;facebook: https://fb.me/LiseSaintBenoit&#10;twitter: https://twitter.com/LiseSaintBenoit&#10;instagram: https://instagram.com/lisesaintbenoit/" id="246" name="Google Shape;246;ged14a0293b_0_8" title="Matematik Zümresi Öğretmen Tanıtım Videosu">
            <a:hlinkClick r:id="rId3"/>
          </p:cNvPr>
          <p:cNvPicPr preferRelativeResize="0"/>
          <p:nvPr/>
        </p:nvPicPr>
        <p:blipFill>
          <a:blip r:embed="rId4">
            <a:alphaModFix/>
          </a:blip>
          <a:stretch>
            <a:fillRect/>
          </a:stretch>
        </p:blipFill>
        <p:spPr>
          <a:xfrm>
            <a:off x="1788538" y="1428300"/>
            <a:ext cx="5566925" cy="3131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1000"/>
                                        <p:tgtEl>
                                          <p:spTgt spid="2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9"/>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tr-TR"/>
              <a:t>BİLGİSAYAR BİLİMİ</a:t>
            </a:r>
            <a:endParaRPr/>
          </a:p>
        </p:txBody>
      </p:sp>
      <p:graphicFrame>
        <p:nvGraphicFramePr>
          <p:cNvPr id="252" name="Google Shape;252;p9"/>
          <p:cNvGraphicFramePr/>
          <p:nvPr/>
        </p:nvGraphicFramePr>
        <p:xfrm>
          <a:off x="1524000" y="1867710"/>
          <a:ext cx="3000000" cy="3000000"/>
        </p:xfrm>
        <a:graphic>
          <a:graphicData uri="http://schemas.openxmlformats.org/drawingml/2006/table">
            <a:tbl>
              <a:tblPr bandRow="1" firstRow="1">
                <a:noFill/>
                <a:tableStyleId>{B3BA1DE9-355B-4E6F-9313-5F6E59C53B4C}</a:tableStyleId>
              </a:tblPr>
              <a:tblGrid>
                <a:gridCol w="2701125"/>
                <a:gridCol w="453875"/>
                <a:gridCol w="1417000"/>
                <a:gridCol w="1524000"/>
              </a:tblGrid>
              <a:tr h="177800">
                <a:tc gridSpan="4">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FEN VE TEKNOLOJİ BİLİMLERİ ZÜMRESİ</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BİLGİSAYAR BİLİMİ DERSİ KOORDİNATÖRÜ: Fériel ZAHOUANI</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BİLGİSAYAR BİLİMİ DERSİ ÖĞRETMENLERİ</a:t>
                      </a:r>
                      <a:endParaRPr b="1" sz="1400" u="none" cap="none" strike="noStrike"/>
                    </a:p>
                  </a:txBody>
                  <a:tcPr marT="45725" marB="45725" marR="91450" marL="91450">
                    <a:gradFill>
                      <a:gsLst>
                        <a:gs pos="0">
                          <a:srgbClr val="F2F2F2"/>
                        </a:gs>
                        <a:gs pos="100000">
                          <a:srgbClr val="A6A6A6"/>
                        </a:gs>
                      </a:gsLst>
                      <a:path path="circle">
                        <a:fillToRect b="50%" l="50%" r="50%" t="50%"/>
                      </a:path>
                      <a:tileRect/>
                    </a:gradFill>
                  </a:tcPr>
                </a:tc>
                <a:tc hMerge="1"/>
                <a:tc hMerge="1"/>
                <a:tc hMerge="1"/>
              </a:tr>
              <a:tr h="177800">
                <a:tc>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SINIF</a:t>
                      </a:r>
                      <a:endParaRPr b="1" sz="1400" u="none" cap="none" strike="noStrike"/>
                    </a:p>
                  </a:txBody>
                  <a:tcPr marT="45725" marB="45725" marR="91450" marL="91450" anchor="ctr">
                    <a:gradFill>
                      <a:gsLst>
                        <a:gs pos="0">
                          <a:srgbClr val="BECBDE"/>
                        </a:gs>
                        <a:gs pos="100000">
                          <a:srgbClr val="6E87AB"/>
                        </a:gs>
                      </a:gsLst>
                      <a:lin ang="5400012" scaled="0"/>
                    </a:gradFill>
                  </a:tcPr>
                </a:tc>
                <a:tc gridSpan="3">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ÖĞRETMEN</a:t>
                      </a:r>
                      <a:endParaRPr b="1" sz="1400" u="none" cap="none" strike="noStrike"/>
                    </a:p>
                  </a:txBody>
                  <a:tcPr marT="45725" marB="45725" marR="91450" marL="91450" anchor="ctr">
                    <a:gradFill>
                      <a:gsLst>
                        <a:gs pos="0">
                          <a:srgbClr val="BECBDE"/>
                        </a:gs>
                        <a:gs pos="100000">
                          <a:srgbClr val="6E87AB"/>
                        </a:gs>
                      </a:gsLst>
                      <a:lin ang="5400012" scaled="0"/>
                    </a:gradFill>
                  </a:tcPr>
                </a:tc>
                <a:tc hMerge="1"/>
                <a:tc hMerge="1"/>
              </a:tr>
              <a:tr h="17780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HAZIRLIK A - B - I </a:t>
                      </a:r>
                      <a:endParaRPr sz="1400" u="none" cap="none" strike="noStrike"/>
                    </a:p>
                  </a:txBody>
                  <a:tcPr marT="45725" marB="45725" marR="91450" marL="91450" anchor="ctr">
                    <a:gradFill>
                      <a:gsLst>
                        <a:gs pos="0">
                          <a:srgbClr val="DFE9FB"/>
                        </a:gs>
                        <a:gs pos="100000">
                          <a:srgbClr val="6E9BE7"/>
                        </a:gs>
                      </a:gsLst>
                      <a:path path="circle">
                        <a:fillToRect b="50%" l="50%" r="50%" t="50%"/>
                      </a:path>
                      <a:tileRect/>
                    </a:gradFill>
                  </a:tcPr>
                </a:tc>
                <a:tc gridSpan="3">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Fériel ZAHOUANI</a:t>
                      </a:r>
                      <a:endParaRPr sz="1400" u="none" cap="none" strike="noStrike"/>
                    </a:p>
                  </a:txBody>
                  <a:tcPr marT="45725" marB="45725" marR="91450" marL="91450" anchor="ctr">
                    <a:gradFill>
                      <a:gsLst>
                        <a:gs pos="0">
                          <a:srgbClr val="DFE9FB"/>
                        </a:gs>
                        <a:gs pos="100000">
                          <a:srgbClr val="6E9BE7"/>
                        </a:gs>
                      </a:gsLst>
                      <a:path path="circle">
                        <a:fillToRect b="50%" l="50%" r="50%" t="50%"/>
                      </a:path>
                      <a:tileRect/>
                    </a:gradFill>
                  </a:tcPr>
                </a:tc>
                <a:tc hMerge="1"/>
                <a:tc hMerge="1"/>
              </a:tr>
              <a:tr h="17780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HAZIRLIK C - D - E - F - G - H</a:t>
                      </a:r>
                      <a:endParaRPr sz="1400" u="none" cap="none" strike="noStrike"/>
                    </a:p>
                  </a:txBody>
                  <a:tcPr marT="45725" marB="45725" marR="91450" marL="91450" anchor="ctr">
                    <a:gradFill>
                      <a:gsLst>
                        <a:gs pos="0">
                          <a:srgbClr val="BECBDE"/>
                        </a:gs>
                        <a:gs pos="100000">
                          <a:srgbClr val="6E87AB"/>
                        </a:gs>
                      </a:gsLst>
                      <a:path path="circle">
                        <a:fillToRect b="50%" l="50%" r="50%" t="50%"/>
                      </a:path>
                      <a:tileRect/>
                    </a:gradFill>
                  </a:tcPr>
                </a:tc>
                <a:tc gridSpan="3">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Özlem YILDIZ</a:t>
                      </a:r>
                      <a:endParaRPr sz="1400" u="none" cap="none" strike="noStrike"/>
                    </a:p>
                  </a:txBody>
                  <a:tcPr marT="45725" marB="45725" marR="91450" marL="91450" anchor="ctr">
                    <a:gradFill>
                      <a:gsLst>
                        <a:gs pos="0">
                          <a:srgbClr val="BECBDE"/>
                        </a:gs>
                        <a:gs pos="100000">
                          <a:srgbClr val="6E87AB"/>
                        </a:gs>
                      </a:gsLst>
                      <a:path path="circle">
                        <a:fillToRect b="50%" l="50%" r="50%" t="50%"/>
                      </a:path>
                      <a:tileRect/>
                    </a:gradFill>
                  </a:tcPr>
                </a:tc>
                <a:tc hMerge="1"/>
                <a:tc hMerge="1"/>
              </a:tr>
            </a:tbl>
          </a:graphicData>
        </a:graphic>
      </p:graphicFrame>
    </p:spTree>
  </p:cSld>
  <p:clrMapOvr>
    <a:masterClrMapping/>
  </p:clrMapOvr>
  <p:transition spd="slow" p14:dur="1500">
    <p:split orient="ver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g144f91563ff_0_4"/>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tr-TR"/>
              <a:t>BİLGİSAYAR BİLİMİ</a:t>
            </a:r>
            <a:endParaRPr/>
          </a:p>
        </p:txBody>
      </p:sp>
      <p:graphicFrame>
        <p:nvGraphicFramePr>
          <p:cNvPr id="258" name="Google Shape;258;g144f91563ff_0_4"/>
          <p:cNvGraphicFramePr/>
          <p:nvPr/>
        </p:nvGraphicFramePr>
        <p:xfrm>
          <a:off x="1524000" y="1867710"/>
          <a:ext cx="3000000" cy="3000000"/>
        </p:xfrm>
        <a:graphic>
          <a:graphicData uri="http://schemas.openxmlformats.org/drawingml/2006/table">
            <a:tbl>
              <a:tblPr bandRow="1" firstRow="1">
                <a:noFill/>
                <a:tableStyleId>{B3BA1DE9-355B-4E6F-9313-5F6E59C53B4C}</a:tableStyleId>
              </a:tblPr>
              <a:tblGrid>
                <a:gridCol w="2701125"/>
                <a:gridCol w="453875"/>
                <a:gridCol w="1417000"/>
                <a:gridCol w="1664200"/>
              </a:tblGrid>
              <a:tr h="177800">
                <a:tc gridSpan="4">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FEN VE TEKNOLOJİ BİLİMLERİ ZÜMRESİ</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BİLGİSAYAR BİLİMİ DERSİ KOORDİNATÖRÜ: Fériel ZAHOUANI</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BİLGİSAYAR BİLİMİ DERSİ (LABORATUVAR) ÖĞRETMENLERİ</a:t>
                      </a:r>
                      <a:endParaRPr b="1" sz="1400" u="none" cap="none" strike="noStrike"/>
                    </a:p>
                  </a:txBody>
                  <a:tcPr marT="45725" marB="45725" marR="91450" marL="91450">
                    <a:gradFill>
                      <a:gsLst>
                        <a:gs pos="0">
                          <a:srgbClr val="F2F2F2"/>
                        </a:gs>
                        <a:gs pos="100000">
                          <a:srgbClr val="A6A6A6"/>
                        </a:gs>
                      </a:gsLst>
                      <a:path path="circle">
                        <a:fillToRect b="50%" l="50%" r="50%" t="50%"/>
                      </a:path>
                      <a:tileRect/>
                    </a:gradFill>
                  </a:tcPr>
                </a:tc>
                <a:tc hMerge="1"/>
                <a:tc hMerge="1"/>
                <a:tc hMerge="1"/>
              </a:tr>
              <a:tr h="177800">
                <a:tc>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SINIF</a:t>
                      </a:r>
                      <a:endParaRPr b="1" sz="1400" u="none" cap="none" strike="noStrike"/>
                    </a:p>
                  </a:txBody>
                  <a:tcPr marT="45725" marB="45725" marR="91450" marL="91450" anchor="ctr">
                    <a:gradFill>
                      <a:gsLst>
                        <a:gs pos="0">
                          <a:srgbClr val="BECBDE"/>
                        </a:gs>
                        <a:gs pos="100000">
                          <a:srgbClr val="6E87AB"/>
                        </a:gs>
                      </a:gsLst>
                      <a:path path="circle">
                        <a:fillToRect b="50%" l="50%" r="50%" t="50%"/>
                      </a:path>
                      <a:tileRect/>
                    </a:gradFill>
                  </a:tcPr>
                </a:tc>
                <a:tc gridSpan="3">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ÖĞRETMEN</a:t>
                      </a:r>
                      <a:endParaRPr b="1" sz="1400" u="none" cap="none" strike="noStrike"/>
                    </a:p>
                  </a:txBody>
                  <a:tcPr marT="45725" marB="45725" marR="91450" marL="91450" anchor="ctr">
                    <a:gradFill>
                      <a:gsLst>
                        <a:gs pos="0">
                          <a:srgbClr val="BECBDE"/>
                        </a:gs>
                        <a:gs pos="100000">
                          <a:srgbClr val="6E87AB"/>
                        </a:gs>
                      </a:gsLst>
                      <a:path path="circle">
                        <a:fillToRect b="50%" l="50%" r="50%" t="50%"/>
                      </a:path>
                      <a:tileRect/>
                    </a:gradFill>
                  </a:tcPr>
                </a:tc>
                <a:tc hMerge="1"/>
                <a:tc hMerge="1"/>
              </a:tr>
              <a:tr h="17780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TÜM SINIFLAR </a:t>
                      </a:r>
                      <a:endParaRPr sz="1400" u="none" cap="none" strike="noStrike"/>
                    </a:p>
                  </a:txBody>
                  <a:tcPr marT="45725" marB="45725" marR="91450" marL="91450" anchor="ctr">
                    <a:gradFill>
                      <a:gsLst>
                        <a:gs pos="0">
                          <a:srgbClr val="DFE9FB"/>
                        </a:gs>
                        <a:gs pos="100000">
                          <a:srgbClr val="6E9BE7"/>
                        </a:gs>
                      </a:gsLst>
                      <a:path path="circle">
                        <a:fillToRect b="50%" l="50%" r="50%" t="50%"/>
                      </a:path>
                      <a:tileRect/>
                    </a:gradFill>
                  </a:tcPr>
                </a:tc>
                <a:tc gridSpan="3">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Tolga ÖZEN - Christopher ROGENBUKE</a:t>
                      </a:r>
                      <a:endParaRPr sz="1400" u="none" cap="none" strike="noStrike"/>
                    </a:p>
                  </a:txBody>
                  <a:tcPr marT="45725" marB="45725" marR="91450" marL="91450" anchor="ctr">
                    <a:gradFill>
                      <a:gsLst>
                        <a:gs pos="0">
                          <a:srgbClr val="DFE9FB"/>
                        </a:gs>
                        <a:gs pos="100000">
                          <a:srgbClr val="6E9BE7"/>
                        </a:gs>
                      </a:gsLst>
                      <a:path path="circle">
                        <a:fillToRect b="50%" l="50%" r="50%" t="50%"/>
                      </a:path>
                      <a:tileRect/>
                    </a:gradFill>
                  </a:tcPr>
                </a:tc>
                <a:tc hMerge="1"/>
                <a:tc hMerge="1"/>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g151ce84a5d1_1_0"/>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tr-TR"/>
              <a:t>BİLGİSAYAR BİLİMİ DERSİ</a:t>
            </a:r>
            <a:endParaRPr/>
          </a:p>
          <a:p>
            <a:pPr indent="0" lvl="0" marL="0" rtl="0" algn="l">
              <a:lnSpc>
                <a:spcPct val="100000"/>
              </a:lnSpc>
              <a:spcBef>
                <a:spcPts val="0"/>
              </a:spcBef>
              <a:spcAft>
                <a:spcPts val="0"/>
              </a:spcAft>
              <a:buSzPts val="2000"/>
              <a:buNone/>
            </a:pPr>
            <a:r>
              <a:rPr lang="tr-TR"/>
              <a:t>VİDEO SUNUMU</a:t>
            </a:r>
            <a:endParaRPr/>
          </a:p>
        </p:txBody>
      </p:sp>
      <p:pic>
        <p:nvPicPr>
          <p:cNvPr descr="Lycée Saint Benoît // Saint Benoit Lisesi&#10;http://www.sb.k12.tr&#10;facebook: https://fb.me/LiseSaintBenoit&#10;twitter: https://twitter.com/LiseSaintBenoit&#10;instagram: https://instagram.com/lisesaintbenoit/" id="264" name="Google Shape;264;g151ce84a5d1_1_0" title="Bilgisayar Bilimleri Öğretmen Tanıtım Videosu">
            <a:hlinkClick r:id="rId3"/>
          </p:cNvPr>
          <p:cNvPicPr preferRelativeResize="0"/>
          <p:nvPr/>
        </p:nvPicPr>
        <p:blipFill>
          <a:blip r:embed="rId4">
            <a:alphaModFix/>
          </a:blip>
          <a:stretch>
            <a:fillRect/>
          </a:stretch>
        </p:blipFill>
        <p:spPr>
          <a:xfrm>
            <a:off x="1764000" y="1418525"/>
            <a:ext cx="5616000" cy="315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1000"/>
                                        <p:tgtEl>
                                          <p:spTgt spid="2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6"/>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tr-TR"/>
              <a:t>İKİNCİ YABANCI DİL (İNGİLİZCE)</a:t>
            </a:r>
            <a:endParaRPr/>
          </a:p>
        </p:txBody>
      </p:sp>
      <p:graphicFrame>
        <p:nvGraphicFramePr>
          <p:cNvPr id="270" name="Google Shape;270;p6"/>
          <p:cNvGraphicFramePr/>
          <p:nvPr/>
        </p:nvGraphicFramePr>
        <p:xfrm>
          <a:off x="1425425" y="1867710"/>
          <a:ext cx="3000000" cy="3000000"/>
        </p:xfrm>
        <a:graphic>
          <a:graphicData uri="http://schemas.openxmlformats.org/drawingml/2006/table">
            <a:tbl>
              <a:tblPr bandRow="1" firstRow="1">
                <a:noFill/>
                <a:tableStyleId>{B3BA1DE9-355B-4E6F-9313-5F6E59C53B4C}</a:tableStyleId>
              </a:tblPr>
              <a:tblGrid>
                <a:gridCol w="2714375"/>
                <a:gridCol w="382900"/>
                <a:gridCol w="1548650"/>
                <a:gridCol w="1548650"/>
              </a:tblGrid>
              <a:tr h="731525">
                <a:tc gridSpan="4">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İKİNCİ YABANCI DİL (İNGİLİZCE) ZÜMRESİ</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İKİNCİ YABANCI DİL (İNGİLİZCE) ZÜMRE BAŞKANI: Hilal ÜNLÜSÜ</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İKİNCİ YABANCI DİL (İNGİLİZCE) ÖĞRETMENLERİ</a:t>
                      </a:r>
                      <a:endParaRPr b="1" sz="1400" u="none" cap="none" strike="noStrike"/>
                    </a:p>
                  </a:txBody>
                  <a:tcPr marT="45725" marB="45725" marR="91450" marL="91450">
                    <a:gradFill>
                      <a:gsLst>
                        <a:gs pos="0">
                          <a:srgbClr val="F2F2F2"/>
                        </a:gs>
                        <a:gs pos="100000">
                          <a:srgbClr val="A6A6A6"/>
                        </a:gs>
                      </a:gsLst>
                      <a:path path="circle">
                        <a:fillToRect b="50%" l="50%" r="50%" t="50%"/>
                      </a:path>
                      <a:tileRect/>
                    </a:gradFill>
                  </a:tcPr>
                </a:tc>
                <a:tc hMerge="1"/>
                <a:tc hMerge="1"/>
                <a:tc hMerge="1"/>
              </a:tr>
              <a:tr h="304825">
                <a:tc>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SINIF</a:t>
                      </a:r>
                      <a:endParaRPr b="1" sz="1400" u="none" cap="none" strike="noStrike"/>
                    </a:p>
                  </a:txBody>
                  <a:tcPr marT="45725" marB="45725" marR="91450" marL="91450" anchor="ctr">
                    <a:gradFill>
                      <a:gsLst>
                        <a:gs pos="0">
                          <a:srgbClr val="BECBDE"/>
                        </a:gs>
                        <a:gs pos="100000">
                          <a:srgbClr val="6E87AB"/>
                        </a:gs>
                      </a:gsLst>
                      <a:lin ang="5400012" scaled="0"/>
                    </a:gradFill>
                  </a:tcPr>
                </a:tc>
                <a:tc gridSpan="3">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ÖĞRETMEN</a:t>
                      </a:r>
                      <a:endParaRPr b="1" sz="1400" u="none" cap="none" strike="noStrike"/>
                    </a:p>
                  </a:txBody>
                  <a:tcPr marT="45725" marB="45725" marR="91450" marL="91450" anchor="ctr">
                    <a:gradFill>
                      <a:gsLst>
                        <a:gs pos="0">
                          <a:srgbClr val="BECBDE"/>
                        </a:gs>
                        <a:gs pos="100000">
                          <a:srgbClr val="6E87AB"/>
                        </a:gs>
                      </a:gsLst>
                      <a:lin ang="5400012" scaled="0"/>
                    </a:gradFill>
                  </a:tcPr>
                </a:tc>
                <a:tc hMerge="1"/>
                <a:tc hMerge="1"/>
              </a:tr>
              <a:tr h="304825">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HAZIRLIK A - B - </a:t>
                      </a:r>
                      <a:r>
                        <a:rPr lang="tr-TR" sz="1400" u="none" cap="none" strike="noStrike"/>
                        <a:t>C - G</a:t>
                      </a:r>
                      <a:endParaRPr sz="1400" u="none" cap="none" strike="noStrike"/>
                    </a:p>
                  </a:txBody>
                  <a:tcPr marT="45725" marB="45725" marR="91450" marL="91450" anchor="ctr">
                    <a:gradFill>
                      <a:gsLst>
                        <a:gs pos="0">
                          <a:srgbClr val="DFE9FB"/>
                        </a:gs>
                        <a:gs pos="100000">
                          <a:srgbClr val="6E9BE7"/>
                        </a:gs>
                      </a:gsLst>
                      <a:path path="circle">
                        <a:fillToRect b="50%" l="50%" r="50%" t="50%"/>
                      </a:path>
                      <a:tileRect/>
                    </a:gradFill>
                  </a:tcPr>
                </a:tc>
                <a:tc gridSpan="3">
                  <a:txBody>
                    <a:bodyPr/>
                    <a:lstStyle/>
                    <a:p>
                      <a:pPr indent="0" lvl="0" marL="0" marR="0" rtl="0" algn="l">
                        <a:lnSpc>
                          <a:spcPct val="100000"/>
                        </a:lnSpc>
                        <a:spcBef>
                          <a:spcPts val="0"/>
                        </a:spcBef>
                        <a:spcAft>
                          <a:spcPts val="0"/>
                        </a:spcAft>
                        <a:buClr>
                          <a:srgbClr val="000000"/>
                        </a:buClr>
                        <a:buSzPts val="1400"/>
                        <a:buFont typeface="Arial"/>
                        <a:buNone/>
                      </a:pPr>
                      <a:r>
                        <a:rPr lang="tr-TR"/>
                        <a:t>Esin YASUN</a:t>
                      </a:r>
                      <a:endParaRPr sz="1400" u="none" cap="none" strike="noStrike"/>
                    </a:p>
                  </a:txBody>
                  <a:tcPr marT="45725" marB="45725" marR="91450" marL="91450" anchor="ctr">
                    <a:gradFill>
                      <a:gsLst>
                        <a:gs pos="0">
                          <a:srgbClr val="DFE9FB"/>
                        </a:gs>
                        <a:gs pos="100000">
                          <a:srgbClr val="6E9BE7"/>
                        </a:gs>
                      </a:gsLst>
                      <a:path path="circle">
                        <a:fillToRect b="50%" l="50%" r="50%" t="50%"/>
                      </a:path>
                      <a:tileRect/>
                    </a:gradFill>
                  </a:tcPr>
                </a:tc>
                <a:tc hMerge="1"/>
                <a:tc hMerge="1"/>
              </a:tr>
              <a:tr h="355825">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HAZIRLIK </a:t>
                      </a:r>
                      <a:r>
                        <a:rPr lang="tr-TR"/>
                        <a:t>A</a:t>
                      </a:r>
                      <a:r>
                        <a:rPr lang="tr-TR" sz="1400" u="none" cap="none" strike="noStrike"/>
                        <a:t> </a:t>
                      </a:r>
                      <a:r>
                        <a:rPr lang="tr-TR" sz="1400" u="none" cap="none" strike="noStrike"/>
                        <a:t>- </a:t>
                      </a:r>
                      <a:r>
                        <a:rPr lang="tr-TR"/>
                        <a:t>E</a:t>
                      </a:r>
                      <a:r>
                        <a:rPr lang="tr-TR" sz="1400" u="none" cap="none" strike="noStrike"/>
                        <a:t> - G - H - I</a:t>
                      </a:r>
                      <a:endParaRPr sz="1400" u="none" cap="none" strike="noStrike"/>
                    </a:p>
                  </a:txBody>
                  <a:tcPr marT="45725" marB="45725" marR="91450" marL="91450" anchor="ctr">
                    <a:gradFill>
                      <a:gsLst>
                        <a:gs pos="0">
                          <a:srgbClr val="BECBDE"/>
                        </a:gs>
                        <a:gs pos="100000">
                          <a:srgbClr val="6E87AB"/>
                        </a:gs>
                      </a:gsLst>
                      <a:path path="circle">
                        <a:fillToRect b="50%" l="50%" r="50%" t="50%"/>
                      </a:path>
                      <a:tileRect/>
                    </a:gradFill>
                  </a:tcPr>
                </a:tc>
                <a:tc gridSpan="3">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David KELLY</a:t>
                      </a:r>
                      <a:endParaRPr sz="1400" u="none" cap="none" strike="noStrike">
                        <a:highlight>
                          <a:srgbClr val="00B0F0"/>
                        </a:highlight>
                      </a:endParaRPr>
                    </a:p>
                  </a:txBody>
                  <a:tcPr marT="45725" marB="45725" marR="91450" marL="91450" anchor="ctr">
                    <a:gradFill>
                      <a:gsLst>
                        <a:gs pos="0">
                          <a:srgbClr val="BECBDE"/>
                        </a:gs>
                        <a:gs pos="100000">
                          <a:srgbClr val="6E87AB"/>
                        </a:gs>
                      </a:gsLst>
                      <a:path path="circle">
                        <a:fillToRect b="50%" l="50%" r="50%" t="50%"/>
                      </a:path>
                      <a:tileRect/>
                    </a:gradFill>
                  </a:tcPr>
                </a:tc>
                <a:tc hMerge="1"/>
                <a:tc hMerge="1"/>
              </a:tr>
              <a:tr h="34105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HAZIRLIK D - E - F - H - I</a:t>
                      </a:r>
                      <a:endParaRPr sz="1400" u="none" cap="none" strike="noStrike"/>
                    </a:p>
                  </a:txBody>
                  <a:tcPr marT="45725" marB="45725" marR="91450" marL="91450" anchor="ctr">
                    <a:gradFill>
                      <a:gsLst>
                        <a:gs pos="0">
                          <a:srgbClr val="DFE9FB"/>
                        </a:gs>
                        <a:gs pos="100000">
                          <a:srgbClr val="6E9BE7"/>
                        </a:gs>
                      </a:gsLst>
                      <a:path path="circle">
                        <a:fillToRect b="50%" l="50%" r="50%" t="50%"/>
                      </a:path>
                      <a:tileRect/>
                    </a:gradFill>
                  </a:tcPr>
                </a:tc>
                <a:tc gridSpan="3">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Houda ELMACI</a:t>
                      </a:r>
                      <a:endParaRPr sz="1400" u="none" cap="none" strike="noStrike"/>
                    </a:p>
                  </a:txBody>
                  <a:tcPr marT="45725" marB="45725" marR="91450" marL="91450" anchor="ctr">
                    <a:gradFill>
                      <a:gsLst>
                        <a:gs pos="0">
                          <a:srgbClr val="DFE9FB"/>
                        </a:gs>
                        <a:gs pos="100000">
                          <a:srgbClr val="6E9BE7"/>
                        </a:gs>
                      </a:gsLst>
                      <a:path path="circle">
                        <a:fillToRect b="50%" l="50%" r="50%" t="50%"/>
                      </a:path>
                      <a:tileRect/>
                    </a:gradFill>
                  </a:tcPr>
                </a:tc>
                <a:tc hMerge="1"/>
                <a:tc hMerge="1"/>
              </a:tr>
              <a:tr h="36440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HAZIRLIK B - C - D - F</a:t>
                      </a:r>
                      <a:endParaRPr sz="1400" u="none" cap="none" strike="noStrike"/>
                    </a:p>
                  </a:txBody>
                  <a:tcPr marT="45725" marB="45725" marR="91450" marL="91450" anchor="ctr">
                    <a:gradFill>
                      <a:gsLst>
                        <a:gs pos="0">
                          <a:srgbClr val="BECBDE"/>
                        </a:gs>
                        <a:gs pos="100000">
                          <a:srgbClr val="6E87AB"/>
                        </a:gs>
                      </a:gsLst>
                      <a:path path="circle">
                        <a:fillToRect b="50%" l="50%" r="50%" t="50%"/>
                      </a:path>
                      <a:tileRect/>
                    </a:gradFill>
                  </a:tcPr>
                </a:tc>
                <a:tc gridSpan="3">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Sandy LEON</a:t>
                      </a:r>
                      <a:endParaRPr sz="1400" u="none" cap="none" strike="noStrike"/>
                    </a:p>
                  </a:txBody>
                  <a:tcPr marT="45725" marB="45725" marR="91450" marL="91450" anchor="ctr">
                    <a:gradFill>
                      <a:gsLst>
                        <a:gs pos="0">
                          <a:srgbClr val="BECBDE"/>
                        </a:gs>
                        <a:gs pos="100000">
                          <a:srgbClr val="6E87AB"/>
                        </a:gs>
                      </a:gsLst>
                      <a:path path="circle">
                        <a:fillToRect b="50%" l="50%" r="50%" t="50%"/>
                      </a:path>
                      <a:tileRect/>
                    </a:gradFill>
                  </a:tcPr>
                </a:tc>
                <a:tc hMerge="1"/>
                <a:tc hMerge="1"/>
              </a:tr>
            </a:tbl>
          </a:graphicData>
        </a:graphic>
      </p:graphicFrame>
    </p:spTree>
  </p:cSld>
  <p:clrMapOvr>
    <a:masterClrMapping/>
  </p:clrMapOvr>
  <p:transition spd="slow" p14:dur="1500">
    <p:split orient="ver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ged14a0293b_0_4"/>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t/>
            </a:r>
            <a:endParaRPr/>
          </a:p>
          <a:p>
            <a:pPr indent="0" lvl="0" marL="0" rtl="0" algn="l">
              <a:lnSpc>
                <a:spcPct val="100000"/>
              </a:lnSpc>
              <a:spcBef>
                <a:spcPts val="0"/>
              </a:spcBef>
              <a:spcAft>
                <a:spcPts val="0"/>
              </a:spcAft>
              <a:buClr>
                <a:srgbClr val="000000"/>
              </a:buClr>
              <a:buSzPts val="2000"/>
              <a:buFont typeface="Arial"/>
              <a:buNone/>
            </a:pPr>
            <a:r>
              <a:rPr lang="tr-TR"/>
              <a:t>İNGİLİZCE ZÜMRESİ VİDEO SUNUMU</a:t>
            </a:r>
            <a:endParaRPr/>
          </a:p>
          <a:p>
            <a:pPr indent="0" lvl="0" marL="0" rtl="0" algn="l">
              <a:lnSpc>
                <a:spcPct val="100000"/>
              </a:lnSpc>
              <a:spcBef>
                <a:spcPts val="0"/>
              </a:spcBef>
              <a:spcAft>
                <a:spcPts val="0"/>
              </a:spcAft>
              <a:buSzPts val="2000"/>
              <a:buNone/>
            </a:pPr>
            <a:r>
              <a:t/>
            </a:r>
            <a:endParaRPr/>
          </a:p>
        </p:txBody>
      </p:sp>
      <p:pic>
        <p:nvPicPr>
          <p:cNvPr descr="Lycée Saint Benoît // Saint Benoit Lisesi&#10;http://www.sb.k12.tr&#10;facebook: https://fb.me/LiseSaintBenoit&#10;twitter: https://twitter.com/LiseSaintBenoit&#10;instagram: https://instagram.com/lisesaintbenoit/" id="276" name="Google Shape;276;ged14a0293b_0_4" title="İngilizce Zümresi Öğretmen Tanıtım Videosu">
            <a:hlinkClick r:id="rId3"/>
          </p:cNvPr>
          <p:cNvPicPr preferRelativeResize="0"/>
          <p:nvPr/>
        </p:nvPicPr>
        <p:blipFill>
          <a:blip r:embed="rId4">
            <a:alphaModFix/>
          </a:blip>
          <a:stretch>
            <a:fillRect/>
          </a:stretch>
        </p:blipFill>
        <p:spPr>
          <a:xfrm>
            <a:off x="1726913" y="1391350"/>
            <a:ext cx="5690175" cy="3200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1000"/>
                                        <p:tgtEl>
                                          <p:spTgt spid="2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tr-TR"/>
              <a:t>OKUL İDARESİ</a:t>
            </a:r>
            <a:endParaRPr/>
          </a:p>
        </p:txBody>
      </p:sp>
      <p:grpSp>
        <p:nvGrpSpPr>
          <p:cNvPr id="165" name="Google Shape;165;p2"/>
          <p:cNvGrpSpPr/>
          <p:nvPr/>
        </p:nvGrpSpPr>
        <p:grpSpPr>
          <a:xfrm>
            <a:off x="171011" y="568392"/>
            <a:ext cx="392063" cy="291505"/>
            <a:chOff x="5247525" y="3007275"/>
            <a:chExt cx="517575" cy="384825"/>
          </a:xfrm>
        </p:grpSpPr>
        <p:sp>
          <p:nvSpPr>
            <p:cNvPr id="166" name="Google Shape;166;p2"/>
            <p:cNvSpPr/>
            <p:nvPr/>
          </p:nvSpPr>
          <p:spPr>
            <a:xfrm>
              <a:off x="5247525" y="3007275"/>
              <a:ext cx="348900" cy="348900"/>
            </a:xfrm>
            <a:custGeom>
              <a:rect b="b" l="l" r="r" t="t"/>
              <a:pathLst>
                <a:path extrusionOk="0" fill="none" h="13956" w="13956">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2"/>
            <p:cNvSpPr/>
            <p:nvPr/>
          </p:nvSpPr>
          <p:spPr>
            <a:xfrm>
              <a:off x="5566575" y="3193575"/>
              <a:ext cx="198525" cy="198525"/>
            </a:xfrm>
            <a:custGeom>
              <a:rect b="b" l="l" r="r" t="t"/>
              <a:pathLst>
                <a:path extrusionOk="0" fill="none" h="7941" w="7941">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aphicFrame>
        <p:nvGraphicFramePr>
          <p:cNvPr id="168" name="Google Shape;168;p2"/>
          <p:cNvGraphicFramePr/>
          <p:nvPr/>
        </p:nvGraphicFramePr>
        <p:xfrm>
          <a:off x="1524000" y="1469474"/>
          <a:ext cx="3000000" cy="3000000"/>
        </p:xfrm>
        <a:graphic>
          <a:graphicData uri="http://schemas.openxmlformats.org/drawingml/2006/table">
            <a:tbl>
              <a:tblPr bandRow="1" firstRow="1">
                <a:noFill/>
                <a:tableStyleId>{B3BA1DE9-355B-4E6F-9313-5F6E59C53B4C}</a:tableStyleId>
              </a:tblPr>
              <a:tblGrid>
                <a:gridCol w="3048000"/>
                <a:gridCol w="3048000"/>
              </a:tblGrid>
              <a:tr h="33825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Okul Müdürü</a:t>
                      </a:r>
                      <a:endParaRPr sz="1400" u="none" cap="none" strike="noStrike"/>
                    </a:p>
                  </a:txBody>
                  <a:tcPr marT="45725" marB="45725" marR="91450" marL="91450">
                    <a:gradFill>
                      <a:gsLst>
                        <a:gs pos="0">
                          <a:srgbClr val="BECBDE"/>
                        </a:gs>
                        <a:gs pos="100000">
                          <a:srgbClr val="6E87AB"/>
                        </a:gs>
                      </a:gsLst>
                      <a:lin ang="5400012" scaled="0"/>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Sébastien MASIN</a:t>
                      </a:r>
                      <a:endParaRPr sz="1400" u="none" cap="none" strike="noStrike"/>
                    </a:p>
                  </a:txBody>
                  <a:tcPr marT="45725" marB="45725" marR="91450" marL="91450">
                    <a:gradFill>
                      <a:gsLst>
                        <a:gs pos="0">
                          <a:srgbClr val="BECBDE"/>
                        </a:gs>
                        <a:gs pos="100000">
                          <a:srgbClr val="6E87AB"/>
                        </a:gs>
                      </a:gsLst>
                      <a:lin ang="5400012" scaled="0"/>
                    </a:gradFill>
                  </a:tcPr>
                </a:tc>
              </a:tr>
              <a:tr h="33825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Okul Türk Müdür Başyardımcısı</a:t>
                      </a:r>
                      <a:endParaRPr sz="1400" u="none" cap="none" strike="noStrike"/>
                    </a:p>
                  </a:txBody>
                  <a:tcPr marT="45725" marB="45725" marR="91450" marL="91450">
                    <a:gradFill>
                      <a:gsLst>
                        <a:gs pos="0">
                          <a:srgbClr val="DFE9FB"/>
                        </a:gs>
                        <a:gs pos="100000">
                          <a:srgbClr val="6E9BE7"/>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Ethem Serhat YALAMANOĞLU</a:t>
                      </a:r>
                      <a:endParaRPr sz="1400" u="none" cap="none" strike="noStrike"/>
                    </a:p>
                  </a:txBody>
                  <a:tcPr marT="45725" marB="45725" marR="91450" marL="91450">
                    <a:gradFill>
                      <a:gsLst>
                        <a:gs pos="0">
                          <a:srgbClr val="DFE9FB"/>
                        </a:gs>
                        <a:gs pos="100000">
                          <a:srgbClr val="6E9BE7"/>
                        </a:gs>
                      </a:gsLst>
                      <a:path path="circle">
                        <a:fillToRect b="50%" l="50%" r="50%" t="50%"/>
                      </a:path>
                      <a:tileRect/>
                    </a:gradFill>
                  </a:tcPr>
                </a:tc>
              </a:tr>
              <a:tr h="33825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Hazırlık Sınıfları Müdür Yardımcısı</a:t>
                      </a:r>
                      <a:endParaRPr sz="1400" u="none" cap="none" strike="noStrike"/>
                    </a:p>
                  </a:txBody>
                  <a:tcPr marT="45725" marB="45725" marR="91450" marL="91450">
                    <a:gradFill>
                      <a:gsLst>
                        <a:gs pos="0">
                          <a:srgbClr val="BECBDE"/>
                        </a:gs>
                        <a:gs pos="100000">
                          <a:srgbClr val="6E87AB"/>
                        </a:gs>
                      </a:gsLst>
                      <a:lin ang="5400012" scaled="0"/>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Murat BALKIŞ</a:t>
                      </a:r>
                      <a:endParaRPr sz="1400" u="none" cap="none" strike="noStrike"/>
                    </a:p>
                  </a:txBody>
                  <a:tcPr marT="45725" marB="45725" marR="91450" marL="91450">
                    <a:gradFill>
                      <a:gsLst>
                        <a:gs pos="0">
                          <a:srgbClr val="BECBDE"/>
                        </a:gs>
                        <a:gs pos="100000">
                          <a:srgbClr val="6E87AB"/>
                        </a:gs>
                      </a:gsLst>
                      <a:lin ang="5400012" scaled="0"/>
                    </a:gradFill>
                  </a:tcPr>
                </a:tc>
              </a:tr>
              <a:tr h="33825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Lise 1 Müdür Yardımcısı</a:t>
                      </a:r>
                      <a:endParaRPr sz="1400" u="none" cap="none" strike="noStrike"/>
                    </a:p>
                  </a:txBody>
                  <a:tcPr marT="45725" marB="45725" marR="91450" marL="91450">
                    <a:gradFill>
                      <a:gsLst>
                        <a:gs pos="0">
                          <a:srgbClr val="DFE9FB"/>
                        </a:gs>
                        <a:gs pos="100000">
                          <a:srgbClr val="6E9BE7"/>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Fériel ZAHOUAN</a:t>
                      </a:r>
                      <a:r>
                        <a:rPr lang="tr-TR"/>
                        <a:t>İ</a:t>
                      </a:r>
                      <a:endParaRPr sz="1400" u="none" cap="none" strike="noStrike"/>
                    </a:p>
                  </a:txBody>
                  <a:tcPr marT="45725" marB="45725" marR="91450" marL="91450">
                    <a:gradFill>
                      <a:gsLst>
                        <a:gs pos="0">
                          <a:srgbClr val="DFE9FB"/>
                        </a:gs>
                        <a:gs pos="100000">
                          <a:srgbClr val="6E9BE7"/>
                        </a:gs>
                      </a:gsLst>
                      <a:path path="circle">
                        <a:fillToRect b="50%" l="50%" r="50%" t="50%"/>
                      </a:path>
                      <a:tileRect/>
                    </a:gradFill>
                  </a:tcPr>
                </a:tc>
              </a:tr>
              <a:tr h="33825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Lise 2 Müdür Yardımcısı</a:t>
                      </a:r>
                      <a:endParaRPr sz="1400" u="none" cap="none" strike="noStrike"/>
                    </a:p>
                  </a:txBody>
                  <a:tcPr marT="45725" marB="45725" marR="91450" marL="91450">
                    <a:gradFill>
                      <a:gsLst>
                        <a:gs pos="0">
                          <a:srgbClr val="BECBDE"/>
                        </a:gs>
                        <a:gs pos="100000">
                          <a:srgbClr val="6E87AB"/>
                        </a:gs>
                      </a:gsLst>
                      <a:lin ang="5400012" scaled="0"/>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Yasemin ÇİT</a:t>
                      </a:r>
                      <a:endParaRPr sz="1400" u="none" cap="none" strike="noStrike"/>
                    </a:p>
                  </a:txBody>
                  <a:tcPr marT="45725" marB="45725" marR="91450" marL="91450">
                    <a:gradFill>
                      <a:gsLst>
                        <a:gs pos="0">
                          <a:srgbClr val="BECBDE"/>
                        </a:gs>
                        <a:gs pos="100000">
                          <a:srgbClr val="6E87AB"/>
                        </a:gs>
                      </a:gsLst>
                      <a:lin ang="5400012" scaled="0"/>
                    </a:gradFill>
                  </a:tcPr>
                </a:tc>
              </a:tr>
              <a:tr h="33825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Lise 3 Müdür Yardımcısı</a:t>
                      </a:r>
                      <a:endParaRPr sz="1400" u="none" cap="none" strike="noStrike"/>
                    </a:p>
                  </a:txBody>
                  <a:tcPr marT="45725" marB="45725" marR="91450" marL="91450">
                    <a:gradFill>
                      <a:gsLst>
                        <a:gs pos="0">
                          <a:srgbClr val="DFE9FB"/>
                        </a:gs>
                        <a:gs pos="100000">
                          <a:srgbClr val="6E9BE7"/>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Gülcan </a:t>
                      </a:r>
                      <a:r>
                        <a:rPr lang="tr-TR"/>
                        <a:t>AKYÜZ</a:t>
                      </a:r>
                      <a:endParaRPr sz="1400" u="none" cap="none" strike="noStrike"/>
                    </a:p>
                  </a:txBody>
                  <a:tcPr marT="45725" marB="45725" marR="91450" marL="91450">
                    <a:gradFill>
                      <a:gsLst>
                        <a:gs pos="0">
                          <a:srgbClr val="DFE9FB"/>
                        </a:gs>
                        <a:gs pos="100000">
                          <a:srgbClr val="6E9BE7"/>
                        </a:gs>
                      </a:gsLst>
                      <a:path path="circle">
                        <a:fillToRect b="50%" l="50%" r="50%" t="50%"/>
                      </a:path>
                      <a:tileRect/>
                    </a:gradFill>
                  </a:tcPr>
                </a:tc>
              </a:tr>
              <a:tr h="33825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Lise 4 Müdür Yardımcısı</a:t>
                      </a:r>
                      <a:endParaRPr sz="1400" u="none" cap="none" strike="noStrike"/>
                    </a:p>
                  </a:txBody>
                  <a:tcPr marT="45725" marB="45725" marR="91450" marL="91450">
                    <a:gradFill>
                      <a:gsLst>
                        <a:gs pos="0">
                          <a:srgbClr val="BECBDE"/>
                        </a:gs>
                        <a:gs pos="100000">
                          <a:srgbClr val="6E87AB"/>
                        </a:gs>
                      </a:gsLst>
                      <a:lin ang="5400012" scaled="0"/>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Tamar SEFER</a:t>
                      </a:r>
                      <a:endParaRPr sz="1400" u="none" cap="none" strike="noStrike"/>
                    </a:p>
                  </a:txBody>
                  <a:tcPr marT="45725" marB="45725" marR="91450" marL="91450">
                    <a:gradFill>
                      <a:gsLst>
                        <a:gs pos="0">
                          <a:srgbClr val="BECBDE"/>
                        </a:gs>
                        <a:gs pos="100000">
                          <a:srgbClr val="6E87AB"/>
                        </a:gs>
                      </a:gsLst>
                      <a:lin ang="5400012" scaled="0"/>
                    </a:gradFill>
                  </a:tcPr>
                </a:tc>
              </a:tr>
              <a:tr h="33825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Müdür Yardımcısı</a:t>
                      </a:r>
                      <a:endParaRPr sz="1400" u="none" cap="none" strike="noStrike"/>
                    </a:p>
                  </a:txBody>
                  <a:tcPr marT="45725" marB="45725" marR="91450" marL="91450">
                    <a:lnB cap="flat" cmpd="sng" w="9525">
                      <a:solidFill>
                        <a:srgbClr val="000000"/>
                      </a:solidFill>
                      <a:prstDash val="solid"/>
                      <a:round/>
                      <a:headEnd len="sm" w="sm" type="none"/>
                      <a:tailEnd len="sm" w="sm" type="none"/>
                    </a:lnB>
                    <a:gradFill>
                      <a:gsLst>
                        <a:gs pos="0">
                          <a:srgbClr val="DFE9FB"/>
                        </a:gs>
                        <a:gs pos="100000">
                          <a:srgbClr val="6E9BE7"/>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Adem ASLAN</a:t>
                      </a:r>
                      <a:endParaRPr sz="1400" u="none" cap="none" strike="noStrike"/>
                    </a:p>
                  </a:txBody>
                  <a:tcPr marT="45725" marB="45725" marR="91450" marL="91450">
                    <a:lnB cap="flat" cmpd="sng" w="9525">
                      <a:solidFill>
                        <a:srgbClr val="000000"/>
                      </a:solidFill>
                      <a:prstDash val="solid"/>
                      <a:round/>
                      <a:headEnd len="sm" w="sm" type="none"/>
                      <a:tailEnd len="sm" w="sm" type="none"/>
                    </a:lnB>
                    <a:gradFill>
                      <a:gsLst>
                        <a:gs pos="0">
                          <a:srgbClr val="DFE9FB"/>
                        </a:gs>
                        <a:gs pos="100000">
                          <a:srgbClr val="6E9BE7"/>
                        </a:gs>
                      </a:gsLst>
                      <a:path path="circle">
                        <a:fillToRect b="50%" l="50%" r="50%" t="50%"/>
                      </a:path>
                      <a:tileRect/>
                    </a:gradFill>
                  </a:tcPr>
                </a:tc>
              </a:tr>
            </a:tbl>
          </a:graphicData>
        </a:graphic>
      </p:graphicFrame>
    </p:spTree>
  </p:cSld>
  <p:clrMapOvr>
    <a:masterClrMapping/>
  </p:clrMapOvr>
  <p:transition spd="slow" p14:dur="1500">
    <p:split orient="ver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0"/>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tr-TR"/>
              <a:t>BEDEN EĞİTİMİ - RESİM - MÜZİK</a:t>
            </a:r>
            <a:endParaRPr/>
          </a:p>
        </p:txBody>
      </p:sp>
      <p:graphicFrame>
        <p:nvGraphicFramePr>
          <p:cNvPr id="282" name="Google Shape;282;p10"/>
          <p:cNvGraphicFramePr/>
          <p:nvPr/>
        </p:nvGraphicFramePr>
        <p:xfrm>
          <a:off x="1524000" y="1867710"/>
          <a:ext cx="3000000" cy="3000000"/>
        </p:xfrm>
        <a:graphic>
          <a:graphicData uri="http://schemas.openxmlformats.org/drawingml/2006/table">
            <a:tbl>
              <a:tblPr bandRow="1" firstRow="1">
                <a:noFill/>
                <a:tableStyleId>{B3BA1DE9-355B-4E6F-9313-5F6E59C53B4C}</a:tableStyleId>
              </a:tblPr>
              <a:tblGrid>
                <a:gridCol w="1992700"/>
                <a:gridCol w="1271100"/>
                <a:gridCol w="1308200"/>
                <a:gridCol w="1524000"/>
              </a:tblGrid>
              <a:tr h="177800">
                <a:tc gridSpan="4">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BEDEN EĞİTİMİ - RESİM - MÜZİK ZÜMRESİ</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BEDEN EĞİTİMİ - RESİM - MÜZİK ZÜMRE BAŞKANI: Pınar PURNAL</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BEDEN EĞİTİMİ DERSİ ÖĞRETMENLERİ</a:t>
                      </a:r>
                      <a:endParaRPr b="1" sz="1400" u="none" cap="none" strike="noStrike"/>
                    </a:p>
                  </a:txBody>
                  <a:tcPr marT="45725" marB="45725" marR="91450" marL="91450">
                    <a:gradFill>
                      <a:gsLst>
                        <a:gs pos="0">
                          <a:srgbClr val="F2F2F2"/>
                        </a:gs>
                        <a:gs pos="100000">
                          <a:srgbClr val="A6A6A6"/>
                        </a:gs>
                      </a:gsLst>
                      <a:path path="circle">
                        <a:fillToRect b="50%" l="50%" r="50%" t="50%"/>
                      </a:path>
                      <a:tileRect/>
                    </a:gradFill>
                  </a:tcPr>
                </a:tc>
                <a:tc hMerge="1"/>
                <a:tc hMerge="1"/>
                <a:tc hMerge="1"/>
              </a:tr>
              <a:tr h="177800">
                <a:tc>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SINIF</a:t>
                      </a:r>
                      <a:endParaRPr b="1" sz="1400" u="none" cap="none" strike="noStrike"/>
                    </a:p>
                  </a:txBody>
                  <a:tcPr marT="45725" marB="45725" marR="91450" marL="91450" anchor="ctr">
                    <a:gradFill>
                      <a:gsLst>
                        <a:gs pos="0">
                          <a:srgbClr val="BECBDE"/>
                        </a:gs>
                        <a:gs pos="100000">
                          <a:srgbClr val="6E87AB"/>
                        </a:gs>
                      </a:gsLst>
                      <a:lin ang="5400012" scaled="0"/>
                    </a:gradFill>
                  </a:tcPr>
                </a:tc>
                <a:tc gridSpan="3">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ÖĞRETMEN</a:t>
                      </a:r>
                      <a:endParaRPr b="1" sz="1400" u="none" cap="none" strike="noStrike"/>
                    </a:p>
                  </a:txBody>
                  <a:tcPr marT="45725" marB="45725" marR="91450" marL="91450" anchor="ctr">
                    <a:gradFill>
                      <a:gsLst>
                        <a:gs pos="0">
                          <a:srgbClr val="BECBDE"/>
                        </a:gs>
                        <a:gs pos="100000">
                          <a:srgbClr val="6E87AB"/>
                        </a:gs>
                      </a:gsLst>
                      <a:lin ang="5400012" scaled="0"/>
                    </a:gradFill>
                  </a:tcPr>
                </a:tc>
                <a:tc hMerge="1"/>
                <a:tc hMerge="1"/>
              </a:tr>
              <a:tr h="17780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HAZIRLIK A - </a:t>
                      </a:r>
                      <a:r>
                        <a:rPr lang="tr-TR"/>
                        <a:t>E - H</a:t>
                      </a:r>
                      <a:endParaRPr sz="1400" u="none" cap="none" strike="noStrike"/>
                    </a:p>
                  </a:txBody>
                  <a:tcPr marT="45725" marB="45725" marR="91450" marL="91450" anchor="ctr">
                    <a:gradFill>
                      <a:gsLst>
                        <a:gs pos="0">
                          <a:srgbClr val="DFE9FB"/>
                        </a:gs>
                        <a:gs pos="100000">
                          <a:srgbClr val="6E9BE7"/>
                        </a:gs>
                      </a:gsLst>
                      <a:path path="circle">
                        <a:fillToRect b="50%" l="50%" r="50%" t="50%"/>
                      </a:path>
                      <a:tileRect/>
                    </a:gradFill>
                  </a:tcPr>
                </a:tc>
                <a:tc gridSpan="3">
                  <a:txBody>
                    <a:bodyPr/>
                    <a:lstStyle/>
                    <a:p>
                      <a:pPr indent="0" lvl="0" marL="0" marR="0" rtl="0" algn="l">
                        <a:lnSpc>
                          <a:spcPct val="100000"/>
                        </a:lnSpc>
                        <a:spcBef>
                          <a:spcPts val="0"/>
                        </a:spcBef>
                        <a:spcAft>
                          <a:spcPts val="0"/>
                        </a:spcAft>
                        <a:buClr>
                          <a:srgbClr val="000000"/>
                        </a:buClr>
                        <a:buSzPts val="1400"/>
                        <a:buFont typeface="Arial"/>
                        <a:buNone/>
                      </a:pPr>
                      <a:r>
                        <a:rPr lang="tr-TR"/>
                        <a:t>Pınar PURNAL</a:t>
                      </a:r>
                      <a:endParaRPr sz="1400" u="none" cap="none" strike="noStrike"/>
                    </a:p>
                  </a:txBody>
                  <a:tcPr marT="45725" marB="45725" marR="91450" marL="91450" anchor="ctr">
                    <a:gradFill>
                      <a:gsLst>
                        <a:gs pos="0">
                          <a:srgbClr val="DFE9FB"/>
                        </a:gs>
                        <a:gs pos="100000">
                          <a:srgbClr val="6E9BE7"/>
                        </a:gs>
                      </a:gsLst>
                      <a:path path="circle">
                        <a:fillToRect b="50%" l="50%" r="50%" t="50%"/>
                      </a:path>
                      <a:tileRect/>
                    </a:gradFill>
                  </a:tcPr>
                </a:tc>
                <a:tc hMerge="1"/>
                <a:tc hMerge="1"/>
              </a:tr>
              <a:tr h="17780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HAZIRLIK B - D - I</a:t>
                      </a:r>
                      <a:endParaRPr sz="1400" u="none" cap="none" strike="noStrike"/>
                    </a:p>
                  </a:txBody>
                  <a:tcPr marT="45725" marB="45725" marR="91450" marL="91450" anchor="ctr">
                    <a:gradFill>
                      <a:gsLst>
                        <a:gs pos="0">
                          <a:srgbClr val="BECBDE"/>
                        </a:gs>
                        <a:gs pos="100000">
                          <a:srgbClr val="6E87AB"/>
                        </a:gs>
                      </a:gsLst>
                      <a:path path="circle">
                        <a:fillToRect b="50%" l="50%" r="50%" t="50%"/>
                      </a:path>
                      <a:tileRect/>
                    </a:gradFill>
                  </a:tcPr>
                </a:tc>
                <a:tc gridSpan="3">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Tandemir TAŞTAN</a:t>
                      </a:r>
                      <a:endParaRPr sz="1400" u="none" cap="none" strike="noStrike"/>
                    </a:p>
                  </a:txBody>
                  <a:tcPr marT="45725" marB="45725" marR="91450" marL="91450" anchor="ctr">
                    <a:gradFill>
                      <a:gsLst>
                        <a:gs pos="0">
                          <a:srgbClr val="BECBDE"/>
                        </a:gs>
                        <a:gs pos="100000">
                          <a:srgbClr val="6E87AB"/>
                        </a:gs>
                      </a:gsLst>
                      <a:path path="circle">
                        <a:fillToRect b="50%" l="50%" r="50%" t="50%"/>
                      </a:path>
                      <a:tileRect/>
                    </a:gradFill>
                  </a:tcPr>
                </a:tc>
                <a:tc hMerge="1"/>
                <a:tc hMerge="1"/>
              </a:tr>
              <a:tr h="17780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HAZIRLIK </a:t>
                      </a:r>
                      <a:r>
                        <a:rPr lang="tr-TR"/>
                        <a:t>C - F - G</a:t>
                      </a:r>
                      <a:endParaRPr sz="1400" u="none" cap="none" strike="noStrike"/>
                    </a:p>
                  </a:txBody>
                  <a:tcPr marT="45725" marB="45725" marR="91450" marL="91450" anchor="ctr">
                    <a:gradFill>
                      <a:gsLst>
                        <a:gs pos="0">
                          <a:srgbClr val="DFE9FB"/>
                        </a:gs>
                        <a:gs pos="100000">
                          <a:srgbClr val="6E9BE7"/>
                        </a:gs>
                      </a:gsLst>
                      <a:path path="circle">
                        <a:fillToRect b="50%" l="50%" r="50%" t="50%"/>
                      </a:path>
                      <a:tileRect/>
                    </a:gradFill>
                  </a:tcPr>
                </a:tc>
                <a:tc gridSpan="3">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Melek BAYRAKTAR</a:t>
                      </a:r>
                      <a:endParaRPr sz="1400" u="none" cap="none" strike="noStrike"/>
                    </a:p>
                  </a:txBody>
                  <a:tcPr marT="45725" marB="45725" marR="91450" marL="91450" anchor="ctr">
                    <a:gradFill>
                      <a:gsLst>
                        <a:gs pos="0">
                          <a:srgbClr val="DFE9FB"/>
                        </a:gs>
                        <a:gs pos="100000">
                          <a:srgbClr val="6E9BE7"/>
                        </a:gs>
                      </a:gsLst>
                      <a:path path="circle">
                        <a:fillToRect b="50%" l="50%" r="50%" t="50%"/>
                      </a:path>
                      <a:tileRect/>
                    </a:gradFill>
                  </a:tcPr>
                </a:tc>
                <a:tc hMerge="1"/>
                <a:tc hMerge="1"/>
              </a:tr>
            </a:tbl>
          </a:graphicData>
        </a:graphic>
      </p:graphicFrame>
    </p:spTree>
  </p:cSld>
  <p:clrMapOvr>
    <a:masterClrMapping/>
  </p:clrMapOvr>
  <p:transition spd="slow" p14:dur="1500">
    <p:split orient="ver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12"/>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tr-TR"/>
              <a:t>MÜZİK</a:t>
            </a:r>
            <a:endParaRPr/>
          </a:p>
        </p:txBody>
      </p:sp>
      <p:graphicFrame>
        <p:nvGraphicFramePr>
          <p:cNvPr id="288" name="Google Shape;288;p12"/>
          <p:cNvGraphicFramePr/>
          <p:nvPr/>
        </p:nvGraphicFramePr>
        <p:xfrm>
          <a:off x="1532965" y="2199404"/>
          <a:ext cx="3000000" cy="3000000"/>
        </p:xfrm>
        <a:graphic>
          <a:graphicData uri="http://schemas.openxmlformats.org/drawingml/2006/table">
            <a:tbl>
              <a:tblPr bandRow="1" firstRow="1">
                <a:noFill/>
                <a:tableStyleId>{B3BA1DE9-355B-4E6F-9313-5F6E59C53B4C}</a:tableStyleId>
              </a:tblPr>
              <a:tblGrid>
                <a:gridCol w="1481850"/>
                <a:gridCol w="1780150"/>
                <a:gridCol w="1310000"/>
                <a:gridCol w="1524000"/>
              </a:tblGrid>
              <a:tr h="177800">
                <a:tc gridSpan="4">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BEDEN EĞİTİMİ VE SANAT ZÜMRESİ</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BEDEN EĞİTİMİ VE SANAT ZÜMRE BAŞKANI: Pınar PURNAL</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MÜZİK DERSİ ÖĞRETMENİ</a:t>
                      </a:r>
                      <a:endParaRPr b="1" sz="1400" u="none" cap="none" strike="noStrike"/>
                    </a:p>
                  </a:txBody>
                  <a:tcPr marT="45725" marB="45725" marR="91450" marL="91450">
                    <a:gradFill>
                      <a:gsLst>
                        <a:gs pos="0">
                          <a:srgbClr val="F2F2F2"/>
                        </a:gs>
                        <a:gs pos="100000">
                          <a:srgbClr val="A6A6A6"/>
                        </a:gs>
                      </a:gsLst>
                      <a:path path="circle">
                        <a:fillToRect b="50%" l="50%" r="50%" t="50%"/>
                      </a:path>
                      <a:tileRect/>
                    </a:gradFill>
                  </a:tcPr>
                </a:tc>
                <a:tc hMerge="1"/>
                <a:tc hMerge="1"/>
                <a:tc hMerge="1"/>
              </a:tr>
              <a:tr h="177800">
                <a:tc>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SINIF</a:t>
                      </a:r>
                      <a:endParaRPr b="1" sz="1400" u="none" cap="none" strike="noStrike"/>
                    </a:p>
                  </a:txBody>
                  <a:tcPr marT="45725" marB="45725" marR="91450" marL="91450">
                    <a:gradFill>
                      <a:gsLst>
                        <a:gs pos="0">
                          <a:srgbClr val="BECBDE"/>
                        </a:gs>
                        <a:gs pos="100000">
                          <a:srgbClr val="6E87AB"/>
                        </a:gs>
                      </a:gsLst>
                      <a:lin ang="5400012" scaled="0"/>
                    </a:gradFill>
                  </a:tcPr>
                </a:tc>
                <a:tc gridSpan="3">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ÖĞRETMEN</a:t>
                      </a:r>
                      <a:endParaRPr b="1" sz="1400" u="none" cap="none" strike="noStrike"/>
                    </a:p>
                  </a:txBody>
                  <a:tcPr marT="45725" marB="45725" marR="91450" marL="91450">
                    <a:gradFill>
                      <a:gsLst>
                        <a:gs pos="0">
                          <a:srgbClr val="BECBDE"/>
                        </a:gs>
                        <a:gs pos="100000">
                          <a:srgbClr val="6E87AB"/>
                        </a:gs>
                      </a:gsLst>
                      <a:lin ang="5400012" scaled="0"/>
                    </a:gradFill>
                  </a:tcPr>
                </a:tc>
                <a:tc hMerge="1"/>
                <a:tc hMerge="1"/>
              </a:tr>
              <a:tr h="17780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TÜM SINIFLAR</a:t>
                      </a:r>
                      <a:endParaRPr sz="1400" u="none" cap="none" strike="noStrike"/>
                    </a:p>
                  </a:txBody>
                  <a:tcPr marT="45725" marB="45725" marR="91450" marL="91450" anchor="ctr">
                    <a:gradFill>
                      <a:gsLst>
                        <a:gs pos="0">
                          <a:srgbClr val="DFE9FB"/>
                        </a:gs>
                        <a:gs pos="100000">
                          <a:srgbClr val="6E9BE7"/>
                        </a:gs>
                      </a:gsLst>
                      <a:path path="circle">
                        <a:fillToRect b="50%" l="50%" r="50%" t="50%"/>
                      </a:path>
                      <a:tileRect/>
                    </a:gradFill>
                  </a:tcPr>
                </a:tc>
                <a:tc gridSpan="3">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Özgür SAĞIROĞLU</a:t>
                      </a:r>
                      <a:endParaRPr sz="1400" u="none" cap="none" strike="noStrike"/>
                    </a:p>
                  </a:txBody>
                  <a:tcPr marT="45725" marB="45725" marR="91450" marL="91450" anchor="ctr">
                    <a:gradFill>
                      <a:gsLst>
                        <a:gs pos="0">
                          <a:srgbClr val="DFE9FB"/>
                        </a:gs>
                        <a:gs pos="100000">
                          <a:srgbClr val="6E9BE7"/>
                        </a:gs>
                      </a:gsLst>
                      <a:path path="circle">
                        <a:fillToRect b="50%" l="50%" r="50%" t="50%"/>
                      </a:path>
                      <a:tileRect/>
                    </a:gradFill>
                  </a:tcPr>
                </a:tc>
                <a:tc hMerge="1"/>
                <a:tc hMerge="1"/>
              </a:tr>
            </a:tbl>
          </a:graphicData>
        </a:graphic>
      </p:graphicFrame>
    </p:spTree>
  </p:cSld>
  <p:clrMapOvr>
    <a:masterClrMapping/>
  </p:clrMapOvr>
  <p:transition spd="slow" p14:dur="1500">
    <p:split orient="ver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ged14a0293b_0_16"/>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tr-TR"/>
              <a:t>BEDEN EĞİTİMİ VE GÖRSEL SANATLAR ZÜMRESİ VİDEO SUNUMU</a:t>
            </a:r>
            <a:endParaRPr/>
          </a:p>
        </p:txBody>
      </p:sp>
      <p:pic>
        <p:nvPicPr>
          <p:cNvPr descr="Lycée Saint Benoît // Saint Benoit Lisesi&#10;http://www.sb.k12.tr&#10;facebook: https://fb.me/LiseSaintBenoit&#10;twitter: https://twitter.com/LiseSaintBenoit&#10;instagram: https://instagram.com/lisesaintbenoit/" id="294" name="Google Shape;294;ged14a0293b_0_16" title="Benden   Eğitimi ve Görsel Sanatlar Zümresi Öğretmen Tanıtım Videosu">
            <a:hlinkClick r:id="rId3"/>
          </p:cNvPr>
          <p:cNvPicPr preferRelativeResize="0"/>
          <p:nvPr/>
        </p:nvPicPr>
        <p:blipFill>
          <a:blip r:embed="rId4">
            <a:alphaModFix/>
          </a:blip>
          <a:stretch>
            <a:fillRect/>
          </a:stretch>
        </p:blipFill>
        <p:spPr>
          <a:xfrm>
            <a:off x="1730700" y="1341825"/>
            <a:ext cx="5682575" cy="319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1000"/>
                                        <p:tgtEl>
                                          <p:spTgt spid="2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16"/>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tr-TR"/>
              <a:t>SINAV DÖNEMLERİ</a:t>
            </a:r>
            <a:endParaRPr/>
          </a:p>
        </p:txBody>
      </p:sp>
      <p:sp>
        <p:nvSpPr>
          <p:cNvPr id="300" name="Google Shape;300;p16"/>
          <p:cNvSpPr txBox="1"/>
          <p:nvPr/>
        </p:nvSpPr>
        <p:spPr>
          <a:xfrm>
            <a:off x="4134255" y="1994170"/>
            <a:ext cx="18473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301" name="Google Shape;301;p16"/>
          <p:cNvGraphicFramePr/>
          <p:nvPr/>
        </p:nvGraphicFramePr>
        <p:xfrm>
          <a:off x="1506071" y="2178957"/>
          <a:ext cx="3000000" cy="3000000"/>
        </p:xfrm>
        <a:graphic>
          <a:graphicData uri="http://schemas.openxmlformats.org/drawingml/2006/table">
            <a:tbl>
              <a:tblPr bandRow="1" firstRow="1">
                <a:noFill/>
                <a:tableStyleId>{B3BA1DE9-355B-4E6F-9313-5F6E59C53B4C}</a:tableStyleId>
              </a:tblPr>
              <a:tblGrid>
                <a:gridCol w="3048000"/>
                <a:gridCol w="3048000"/>
              </a:tblGrid>
              <a:tr h="177800">
                <a:tc gridSpan="2">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ORTAK SINAV DÖNEMLERİ</a:t>
                      </a:r>
                      <a:endParaRPr b="1" sz="1400" u="none" cap="none" strike="noStrike"/>
                    </a:p>
                  </a:txBody>
                  <a:tcPr marT="45725" marB="45725" marR="91450" marL="91450">
                    <a:gradFill>
                      <a:gsLst>
                        <a:gs pos="0">
                          <a:srgbClr val="BECBDE"/>
                        </a:gs>
                        <a:gs pos="100000">
                          <a:srgbClr val="6E87AB"/>
                        </a:gs>
                      </a:gsLst>
                      <a:lin ang="5400012" scaled="0"/>
                    </a:gradFill>
                  </a:tcPr>
                </a:tc>
                <a:tc hMerge="1"/>
              </a:tr>
              <a:tr h="17780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1. ORTAK SINAV DÖNEMİ</a:t>
                      </a:r>
                      <a:endParaRPr sz="1400" u="none" cap="none" strike="noStrike"/>
                    </a:p>
                  </a:txBody>
                  <a:tcPr marT="45725" marB="45725" marR="91450" marL="91450">
                    <a:gradFill>
                      <a:gsLst>
                        <a:gs pos="0">
                          <a:srgbClr val="DFE9FB"/>
                        </a:gs>
                        <a:gs pos="100000">
                          <a:srgbClr val="6E9BE7"/>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2</a:t>
                      </a:r>
                      <a:r>
                        <a:rPr lang="tr-TR"/>
                        <a:t>3 </a:t>
                      </a:r>
                      <a:r>
                        <a:rPr lang="tr-TR" sz="1400" u="none" cap="none" strike="noStrike"/>
                        <a:t>– </a:t>
                      </a:r>
                      <a:r>
                        <a:rPr lang="tr-TR"/>
                        <a:t>31</a:t>
                      </a:r>
                      <a:r>
                        <a:rPr lang="tr-TR" sz="1400" u="none" cap="none" strike="noStrike"/>
                        <a:t> </a:t>
                      </a:r>
                      <a:r>
                        <a:rPr lang="tr-TR"/>
                        <a:t>Ekim </a:t>
                      </a:r>
                      <a:r>
                        <a:rPr lang="tr-TR" sz="1400" u="none" cap="none" strike="noStrike"/>
                        <a:t>202</a:t>
                      </a:r>
                      <a:r>
                        <a:rPr lang="tr-TR"/>
                        <a:t>3</a:t>
                      </a:r>
                      <a:endParaRPr sz="1400" u="none" cap="none" strike="noStrike"/>
                    </a:p>
                  </a:txBody>
                  <a:tcPr marT="45725" marB="45725" marR="91450" marL="91450">
                    <a:gradFill>
                      <a:gsLst>
                        <a:gs pos="0">
                          <a:srgbClr val="DFE9FB"/>
                        </a:gs>
                        <a:gs pos="100000">
                          <a:srgbClr val="6E9BE7"/>
                        </a:gs>
                      </a:gsLst>
                      <a:path path="circle">
                        <a:fillToRect b="50%" l="50%" r="50%" t="50%"/>
                      </a:path>
                      <a:tileRect/>
                    </a:gradFill>
                  </a:tcPr>
                </a:tc>
              </a:tr>
              <a:tr h="17780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2. ORTAK SINAV DÖNEMİ</a:t>
                      </a:r>
                      <a:endParaRPr sz="1400" u="none" cap="none" strike="noStrike"/>
                    </a:p>
                  </a:txBody>
                  <a:tcPr marT="45725" marB="45725" marR="91450" marL="91450">
                    <a:gradFill>
                      <a:gsLst>
                        <a:gs pos="0">
                          <a:srgbClr val="BECBDE"/>
                        </a:gs>
                        <a:gs pos="100000">
                          <a:srgbClr val="6E87AB"/>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0</a:t>
                      </a:r>
                      <a:r>
                        <a:rPr lang="tr-TR"/>
                        <a:t>2</a:t>
                      </a:r>
                      <a:r>
                        <a:rPr lang="tr-TR" sz="1400" u="none" cap="none" strike="noStrike"/>
                        <a:t> – 1</a:t>
                      </a:r>
                      <a:r>
                        <a:rPr lang="tr-TR"/>
                        <a:t>0</a:t>
                      </a:r>
                      <a:r>
                        <a:rPr lang="tr-TR" sz="1400" u="none" cap="none" strike="noStrike"/>
                        <a:t> Ocak 202</a:t>
                      </a:r>
                      <a:r>
                        <a:rPr lang="tr-TR"/>
                        <a:t>4</a:t>
                      </a:r>
                      <a:endParaRPr sz="1400" u="none" cap="none" strike="noStrike"/>
                    </a:p>
                  </a:txBody>
                  <a:tcPr marT="45725" marB="45725" marR="91450" marL="91450">
                    <a:gradFill>
                      <a:gsLst>
                        <a:gs pos="0">
                          <a:srgbClr val="BECBDE"/>
                        </a:gs>
                        <a:gs pos="100000">
                          <a:srgbClr val="6E87AB"/>
                        </a:gs>
                      </a:gsLst>
                      <a:path path="circle">
                        <a:fillToRect b="50%" l="50%" r="50%" t="50%"/>
                      </a:path>
                      <a:tileRect/>
                    </a:gradFill>
                  </a:tcPr>
                </a:tc>
              </a:tr>
              <a:tr h="177800">
                <a:tc>
                  <a:txBody>
                    <a:bodyPr/>
                    <a:lstStyle/>
                    <a:p>
                      <a:pPr indent="0" lvl="0" marL="0" rtl="0" algn="l">
                        <a:spcBef>
                          <a:spcPts val="0"/>
                        </a:spcBef>
                        <a:spcAft>
                          <a:spcPts val="0"/>
                        </a:spcAft>
                        <a:buClr>
                          <a:srgbClr val="000000"/>
                        </a:buClr>
                        <a:buSzPts val="1400"/>
                        <a:buFont typeface="Arial"/>
                        <a:buNone/>
                      </a:pPr>
                      <a:r>
                        <a:rPr lang="tr-TR"/>
                        <a:t>3.</a:t>
                      </a:r>
                      <a:r>
                        <a:rPr lang="tr-TR"/>
                        <a:t> ORTAK SINAV DÖNEMİ</a:t>
                      </a:r>
                      <a:endParaRPr sz="1400" u="none" cap="none" strike="noStrike"/>
                    </a:p>
                  </a:txBody>
                  <a:tcPr marT="45725" marB="45725" marR="91450" marL="91450">
                    <a:gradFill>
                      <a:gsLst>
                        <a:gs pos="0">
                          <a:srgbClr val="DFE9FB"/>
                        </a:gs>
                        <a:gs pos="100000">
                          <a:srgbClr val="6E9BE7"/>
                        </a:gs>
                      </a:gsLst>
                      <a:path path="circle">
                        <a:fillToRect b="50%" l="50%" r="50%" t="50%"/>
                      </a:path>
                      <a:tileRect/>
                    </a:gradFill>
                  </a:tcPr>
                </a:tc>
                <a:tc>
                  <a:txBody>
                    <a:bodyPr/>
                    <a:lstStyle/>
                    <a:p>
                      <a:pPr indent="0" lvl="0" marL="0" marR="0" rtl="0" algn="l">
                        <a:lnSpc>
                          <a:spcPct val="100000"/>
                        </a:lnSpc>
                        <a:spcBef>
                          <a:spcPts val="0"/>
                        </a:spcBef>
                        <a:spcAft>
                          <a:spcPts val="0"/>
                        </a:spcAft>
                        <a:buNone/>
                      </a:pPr>
                      <a:r>
                        <a:rPr lang="tr-TR"/>
                        <a:t>25 Mart - 05 Nisan 2024</a:t>
                      </a:r>
                      <a:endParaRPr sz="1400" u="none" cap="none" strike="noStrike"/>
                    </a:p>
                  </a:txBody>
                  <a:tcPr marT="45725" marB="45725" marR="91450" marL="91450">
                    <a:gradFill>
                      <a:gsLst>
                        <a:gs pos="0">
                          <a:srgbClr val="DFE9FB"/>
                        </a:gs>
                        <a:gs pos="100000">
                          <a:srgbClr val="6E9BE7"/>
                        </a:gs>
                      </a:gsLst>
                      <a:path path="circle">
                        <a:fillToRect b="50%" l="50%" r="50%" t="50%"/>
                      </a:path>
                      <a:tileRect/>
                    </a:gradFill>
                  </a:tcPr>
                </a:tc>
              </a:tr>
              <a:tr h="177800">
                <a:tc>
                  <a:txBody>
                    <a:bodyPr/>
                    <a:lstStyle/>
                    <a:p>
                      <a:pPr indent="0" lvl="0" marL="0" rtl="0" algn="l">
                        <a:spcBef>
                          <a:spcPts val="0"/>
                        </a:spcBef>
                        <a:spcAft>
                          <a:spcPts val="0"/>
                        </a:spcAft>
                        <a:buClr>
                          <a:srgbClr val="000000"/>
                        </a:buClr>
                        <a:buSzPts val="1400"/>
                        <a:buFont typeface="Arial"/>
                        <a:buNone/>
                      </a:pPr>
                      <a:r>
                        <a:rPr lang="tr-TR"/>
                        <a:t>4. </a:t>
                      </a:r>
                      <a:r>
                        <a:rPr lang="tr-TR"/>
                        <a:t>ORTAK SINAV DÖNEMİ</a:t>
                      </a:r>
                      <a:endParaRPr sz="1400" u="none" cap="none" strike="noStrike"/>
                    </a:p>
                  </a:txBody>
                  <a:tcPr marT="45725" marB="45725" marR="91450" marL="91450">
                    <a:gradFill>
                      <a:gsLst>
                        <a:gs pos="0">
                          <a:srgbClr val="BECBDE"/>
                        </a:gs>
                        <a:gs pos="100000">
                          <a:srgbClr val="6E87AB"/>
                        </a:gs>
                      </a:gsLst>
                      <a:path path="circle">
                        <a:fillToRect b="50%" l="50%" r="50%" t="50%"/>
                      </a:path>
                      <a:tileRect/>
                    </a:gradFill>
                  </a:tcPr>
                </a:tc>
                <a:tc>
                  <a:txBody>
                    <a:bodyPr/>
                    <a:lstStyle/>
                    <a:p>
                      <a:pPr indent="0" lvl="0" marL="0" marR="0" rtl="0" algn="l">
                        <a:lnSpc>
                          <a:spcPct val="100000"/>
                        </a:lnSpc>
                        <a:spcBef>
                          <a:spcPts val="0"/>
                        </a:spcBef>
                        <a:spcAft>
                          <a:spcPts val="0"/>
                        </a:spcAft>
                        <a:buNone/>
                      </a:pPr>
                      <a:r>
                        <a:rPr lang="tr-TR"/>
                        <a:t>27 Mayıs  - 04 Haziran 2024</a:t>
                      </a:r>
                      <a:endParaRPr sz="1400" u="none" cap="none" strike="noStrike"/>
                    </a:p>
                  </a:txBody>
                  <a:tcPr marT="45725" marB="45725" marR="91450" marL="91450">
                    <a:gradFill>
                      <a:gsLst>
                        <a:gs pos="0">
                          <a:srgbClr val="BECBDE"/>
                        </a:gs>
                        <a:gs pos="100000">
                          <a:srgbClr val="6E87AB"/>
                        </a:gs>
                      </a:gsLst>
                      <a:path path="circle">
                        <a:fillToRect b="50%" l="50%" r="50%" t="50%"/>
                      </a:path>
                      <a:tileRect/>
                    </a:gradFill>
                  </a:tcPr>
                </a:tc>
              </a:tr>
            </a:tbl>
          </a:graphicData>
        </a:graphic>
      </p:graphicFrame>
      <p:grpSp>
        <p:nvGrpSpPr>
          <p:cNvPr id="302" name="Google Shape;302;p16"/>
          <p:cNvGrpSpPr/>
          <p:nvPr/>
        </p:nvGrpSpPr>
        <p:grpSpPr>
          <a:xfrm>
            <a:off x="278956" y="587256"/>
            <a:ext cx="309022" cy="376837"/>
            <a:chOff x="596350" y="929175"/>
            <a:chExt cx="407950" cy="497475"/>
          </a:xfrm>
        </p:grpSpPr>
        <p:sp>
          <p:nvSpPr>
            <p:cNvPr id="303" name="Google Shape;303;p16"/>
            <p:cNvSpPr/>
            <p:nvPr/>
          </p:nvSpPr>
          <p:spPr>
            <a:xfrm>
              <a:off x="596350" y="953550"/>
              <a:ext cx="387250" cy="473100"/>
            </a:xfrm>
            <a:custGeom>
              <a:rect b="b" l="l" r="r" t="t"/>
              <a:pathLst>
                <a:path extrusionOk="0" fill="none" h="18924" w="1549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16"/>
            <p:cNvSpPr/>
            <p:nvPr/>
          </p:nvSpPr>
          <p:spPr>
            <a:xfrm>
              <a:off x="626775" y="929175"/>
              <a:ext cx="377525" cy="462775"/>
            </a:xfrm>
            <a:custGeom>
              <a:rect b="b" l="l" r="r" t="t"/>
              <a:pathLst>
                <a:path extrusionOk="0" fill="none" h="18511" w="15101">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16"/>
            <p:cNvSpPr/>
            <p:nvPr/>
          </p:nvSpPr>
          <p:spPr>
            <a:xfrm>
              <a:off x="688900" y="1256150"/>
              <a:ext cx="133975" cy="25"/>
            </a:xfrm>
            <a:custGeom>
              <a:rect b="b" l="l" r="r" t="t"/>
              <a:pathLst>
                <a:path extrusionOk="0" fill="none" h="1" w="5359">
                  <a:moveTo>
                    <a:pt x="5358" y="0"/>
                  </a:moveTo>
                  <a:lnTo>
                    <a:pt x="0" y="0"/>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16"/>
            <p:cNvSpPr/>
            <p:nvPr/>
          </p:nvSpPr>
          <p:spPr>
            <a:xfrm>
              <a:off x="688900" y="1201350"/>
              <a:ext cx="255750" cy="25"/>
            </a:xfrm>
            <a:custGeom>
              <a:rect b="b" l="l" r="r" t="t"/>
              <a:pathLst>
                <a:path extrusionOk="0" fill="none" h="1" w="10230">
                  <a:moveTo>
                    <a:pt x="10229" y="1"/>
                  </a:moveTo>
                  <a:lnTo>
                    <a:pt x="0" y="1"/>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16"/>
            <p:cNvSpPr/>
            <p:nvPr/>
          </p:nvSpPr>
          <p:spPr>
            <a:xfrm>
              <a:off x="688900" y="1145950"/>
              <a:ext cx="255750" cy="25"/>
            </a:xfrm>
            <a:custGeom>
              <a:rect b="b" l="l" r="r" t="t"/>
              <a:pathLst>
                <a:path extrusionOk="0" fill="none" h="1" w="10230">
                  <a:moveTo>
                    <a:pt x="10229" y="0"/>
                  </a:moveTo>
                  <a:lnTo>
                    <a:pt x="0" y="0"/>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16"/>
            <p:cNvSpPr/>
            <p:nvPr/>
          </p:nvSpPr>
          <p:spPr>
            <a:xfrm>
              <a:off x="688900" y="1090525"/>
              <a:ext cx="255750" cy="25"/>
            </a:xfrm>
            <a:custGeom>
              <a:rect b="b" l="l" r="r" t="t"/>
              <a:pathLst>
                <a:path extrusionOk="0" fill="none" h="1" w="10230">
                  <a:moveTo>
                    <a:pt x="10229" y="1"/>
                  </a:moveTo>
                  <a:lnTo>
                    <a:pt x="0" y="1"/>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16"/>
            <p:cNvSpPr/>
            <p:nvPr/>
          </p:nvSpPr>
          <p:spPr>
            <a:xfrm>
              <a:off x="920250" y="929175"/>
              <a:ext cx="84050" cy="84050"/>
            </a:xfrm>
            <a:custGeom>
              <a:rect b="b" l="l" r="r" t="t"/>
              <a:pathLst>
                <a:path extrusionOk="0" fill="none" h="3362" w="3362">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0" name="Google Shape;310;p16"/>
          <p:cNvGrpSpPr/>
          <p:nvPr/>
        </p:nvGrpSpPr>
        <p:grpSpPr>
          <a:xfrm>
            <a:off x="523738" y="463177"/>
            <a:ext cx="330270" cy="330251"/>
            <a:chOff x="1923675" y="1633650"/>
            <a:chExt cx="436000" cy="435975"/>
          </a:xfrm>
        </p:grpSpPr>
        <p:sp>
          <p:nvSpPr>
            <p:cNvPr id="311" name="Google Shape;311;p16"/>
            <p:cNvSpPr/>
            <p:nvPr/>
          </p:nvSpPr>
          <p:spPr>
            <a:xfrm>
              <a:off x="2209250" y="1633650"/>
              <a:ext cx="150425" cy="150425"/>
            </a:xfrm>
            <a:custGeom>
              <a:rect b="b" l="l" r="r" t="t"/>
              <a:pathLst>
                <a:path extrusionOk="0" fill="none" h="6017" w="6017">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16"/>
            <p:cNvSpPr/>
            <p:nvPr/>
          </p:nvSpPr>
          <p:spPr>
            <a:xfrm>
              <a:off x="2019900" y="1757250"/>
              <a:ext cx="261825" cy="261850"/>
            </a:xfrm>
            <a:custGeom>
              <a:rect b="b" l="l" r="r" t="t"/>
              <a:pathLst>
                <a:path extrusionOk="0" fill="none" h="10474" w="10473">
                  <a:moveTo>
                    <a:pt x="10473" y="1"/>
                  </a:moveTo>
                  <a:lnTo>
                    <a:pt x="0" y="10473"/>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16"/>
            <p:cNvSpPr/>
            <p:nvPr/>
          </p:nvSpPr>
          <p:spPr>
            <a:xfrm>
              <a:off x="1923675" y="1681150"/>
              <a:ext cx="388500" cy="388475"/>
            </a:xfrm>
            <a:custGeom>
              <a:rect b="b" l="l" r="r" t="t"/>
              <a:pathLst>
                <a:path extrusionOk="0" fill="none" h="15539" w="1554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16"/>
            <p:cNvSpPr/>
            <p:nvPr/>
          </p:nvSpPr>
          <p:spPr>
            <a:xfrm>
              <a:off x="1974225" y="1711575"/>
              <a:ext cx="261825" cy="261850"/>
            </a:xfrm>
            <a:custGeom>
              <a:rect b="b" l="l" r="r" t="t"/>
              <a:pathLst>
                <a:path extrusionOk="0" fill="none" h="10474" w="10473">
                  <a:moveTo>
                    <a:pt x="0" y="10474"/>
                  </a:moveTo>
                  <a:lnTo>
                    <a:pt x="10473" y="1"/>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16"/>
            <p:cNvSpPr/>
            <p:nvPr/>
          </p:nvSpPr>
          <p:spPr>
            <a:xfrm>
              <a:off x="1934650" y="2014200"/>
              <a:ext cx="44475" cy="44475"/>
            </a:xfrm>
            <a:custGeom>
              <a:rect b="b" l="l" r="r" t="t"/>
              <a:pathLst>
                <a:path extrusionOk="0" fill="none" h="1779" w="1779">
                  <a:moveTo>
                    <a:pt x="1778" y="1778"/>
                  </a:moveTo>
                  <a:lnTo>
                    <a:pt x="0" y="0"/>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16"/>
            <p:cNvSpPr/>
            <p:nvPr/>
          </p:nvSpPr>
          <p:spPr>
            <a:xfrm>
              <a:off x="1944375" y="1947225"/>
              <a:ext cx="101725" cy="101700"/>
            </a:xfrm>
            <a:custGeom>
              <a:rect b="b" l="l" r="r" t="t"/>
              <a:pathLst>
                <a:path extrusionOk="0" fill="none" h="4068" w="4069">
                  <a:moveTo>
                    <a:pt x="1" y="49"/>
                  </a:moveTo>
                  <a:lnTo>
                    <a:pt x="1" y="49"/>
                  </a:lnTo>
                  <a:lnTo>
                    <a:pt x="25" y="0"/>
                  </a:lnTo>
                  <a:lnTo>
                    <a:pt x="25" y="0"/>
                  </a:lnTo>
                  <a:lnTo>
                    <a:pt x="4068" y="4043"/>
                  </a:lnTo>
                  <a:lnTo>
                    <a:pt x="4068" y="4043"/>
                  </a:lnTo>
                  <a:lnTo>
                    <a:pt x="4068" y="4043"/>
                  </a:lnTo>
                  <a:lnTo>
                    <a:pt x="4020" y="4068"/>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transition spd="slow" p14:dur="1500">
    <p:split orient="ver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14"/>
          <p:cNvSpPr txBox="1"/>
          <p:nvPr>
            <p:ph type="title"/>
          </p:nvPr>
        </p:nvSpPr>
        <p:spPr>
          <a:xfrm>
            <a:off x="814275" y="392575"/>
            <a:ext cx="5492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tr-TR"/>
              <a:t>SINIF GEÇME</a:t>
            </a:r>
            <a:endParaRPr/>
          </a:p>
        </p:txBody>
      </p:sp>
      <p:sp>
        <p:nvSpPr>
          <p:cNvPr id="322" name="Google Shape;322;p14"/>
          <p:cNvSpPr txBox="1"/>
          <p:nvPr>
            <p:ph idx="1" type="body"/>
          </p:nvPr>
        </p:nvSpPr>
        <p:spPr>
          <a:xfrm>
            <a:off x="814274" y="1327350"/>
            <a:ext cx="7520833" cy="3145500"/>
          </a:xfrm>
          <a:prstGeom prst="rect">
            <a:avLst/>
          </a:prstGeom>
          <a:noFill/>
          <a:ln>
            <a:noFill/>
          </a:ln>
        </p:spPr>
        <p:txBody>
          <a:bodyPr anchorCtr="0" anchor="ctr" bIns="91425" lIns="91425" spcFirstLastPara="1" rIns="91425" wrap="square" tIns="91425">
            <a:noAutofit/>
          </a:bodyPr>
          <a:lstStyle/>
          <a:p>
            <a:pPr indent="-381000" lvl="0" marL="457200" rtl="0" algn="l">
              <a:lnSpc>
                <a:spcPct val="100000"/>
              </a:lnSpc>
              <a:spcBef>
                <a:spcPts val="600"/>
              </a:spcBef>
              <a:spcAft>
                <a:spcPts val="0"/>
              </a:spcAft>
              <a:buClr>
                <a:schemeClr val="accent3"/>
              </a:buClr>
              <a:buSzPts val="2400"/>
              <a:buChar char="▰"/>
            </a:pPr>
            <a:r>
              <a:rPr b="1" lang="tr-TR">
                <a:solidFill>
                  <a:schemeClr val="accent3"/>
                </a:solidFill>
              </a:rPr>
              <a:t>Hazırlık sınıfında sınıf geçme, Yabancı Dil Fransızca dersiyle Türk Dili ve Edebiyatı dersindeki başarı durumlarına göre tespit edilir.</a:t>
            </a:r>
            <a:endParaRPr>
              <a:solidFill>
                <a:schemeClr val="accent3"/>
              </a:solidFill>
            </a:endParaRPr>
          </a:p>
          <a:p>
            <a:pPr indent="-381000" lvl="0" marL="457200" rtl="0" algn="l">
              <a:lnSpc>
                <a:spcPct val="100000"/>
              </a:lnSpc>
              <a:spcBef>
                <a:spcPts val="600"/>
              </a:spcBef>
              <a:spcAft>
                <a:spcPts val="0"/>
              </a:spcAft>
              <a:buClr>
                <a:srgbClr val="6D9EEB"/>
              </a:buClr>
              <a:buSzPts val="2400"/>
              <a:buChar char="▰"/>
            </a:pPr>
            <a:r>
              <a:rPr b="1" lang="tr-TR">
                <a:solidFill>
                  <a:srgbClr val="6D9EEB"/>
                </a:solidFill>
              </a:rPr>
              <a:t>Her iki dersten de başarılı sayılmak için iki dönem puanının aritmetik ortalamasının en az 50 olması veya birinci dönem puanı ne olursa olsun ikinci dönem puanının en az 70 olması gerekir.</a:t>
            </a:r>
            <a:endParaRPr b="1">
              <a:solidFill>
                <a:srgbClr val="6D9EEB"/>
              </a:solidFill>
            </a:endParaRPr>
          </a:p>
        </p:txBody>
      </p:sp>
      <p:sp>
        <p:nvSpPr>
          <p:cNvPr id="323" name="Google Shape;323;p14"/>
          <p:cNvSpPr txBox="1"/>
          <p:nvPr/>
        </p:nvSpPr>
        <p:spPr>
          <a:xfrm>
            <a:off x="4134255" y="1994170"/>
            <a:ext cx="18473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24" name="Google Shape;324;p14"/>
          <p:cNvGrpSpPr/>
          <p:nvPr/>
        </p:nvGrpSpPr>
        <p:grpSpPr>
          <a:xfrm>
            <a:off x="231207" y="612860"/>
            <a:ext cx="321956" cy="325630"/>
            <a:chOff x="5290150" y="1636700"/>
            <a:chExt cx="425025" cy="429875"/>
          </a:xfrm>
        </p:grpSpPr>
        <p:sp>
          <p:nvSpPr>
            <p:cNvPr id="325" name="Google Shape;325;p14"/>
            <p:cNvSpPr/>
            <p:nvPr/>
          </p:nvSpPr>
          <p:spPr>
            <a:xfrm>
              <a:off x="5396700" y="1939925"/>
              <a:ext cx="211900" cy="126650"/>
            </a:xfrm>
            <a:custGeom>
              <a:rect b="b" l="l" r="r" t="t"/>
              <a:pathLst>
                <a:path extrusionOk="0" fill="none" h="5066" w="8476">
                  <a:moveTo>
                    <a:pt x="3167" y="0"/>
                  </a:moveTo>
                  <a:lnTo>
                    <a:pt x="3167" y="2825"/>
                  </a:lnTo>
                  <a:lnTo>
                    <a:pt x="3167" y="2825"/>
                  </a:lnTo>
                  <a:lnTo>
                    <a:pt x="2606" y="2947"/>
                  </a:lnTo>
                  <a:lnTo>
                    <a:pt x="2071" y="3093"/>
                  </a:lnTo>
                  <a:lnTo>
                    <a:pt x="1584" y="3288"/>
                  </a:lnTo>
                  <a:lnTo>
                    <a:pt x="1145" y="3483"/>
                  </a:lnTo>
                  <a:lnTo>
                    <a:pt x="780" y="3702"/>
                  </a:lnTo>
                  <a:lnTo>
                    <a:pt x="609" y="3848"/>
                  </a:lnTo>
                  <a:lnTo>
                    <a:pt x="463" y="3970"/>
                  </a:lnTo>
                  <a:lnTo>
                    <a:pt x="317" y="4116"/>
                  </a:lnTo>
                  <a:lnTo>
                    <a:pt x="195" y="4262"/>
                  </a:lnTo>
                  <a:lnTo>
                    <a:pt x="74" y="4408"/>
                  </a:lnTo>
                  <a:lnTo>
                    <a:pt x="0" y="4579"/>
                  </a:lnTo>
                  <a:lnTo>
                    <a:pt x="0" y="4579"/>
                  </a:lnTo>
                  <a:lnTo>
                    <a:pt x="171" y="4652"/>
                  </a:lnTo>
                  <a:lnTo>
                    <a:pt x="414" y="4725"/>
                  </a:lnTo>
                  <a:lnTo>
                    <a:pt x="780" y="4822"/>
                  </a:lnTo>
                  <a:lnTo>
                    <a:pt x="1340" y="4895"/>
                  </a:lnTo>
                  <a:lnTo>
                    <a:pt x="2095" y="4993"/>
                  </a:lnTo>
                  <a:lnTo>
                    <a:pt x="3045" y="5042"/>
                  </a:lnTo>
                  <a:lnTo>
                    <a:pt x="4238" y="5066"/>
                  </a:lnTo>
                  <a:lnTo>
                    <a:pt x="4238" y="5066"/>
                  </a:lnTo>
                  <a:lnTo>
                    <a:pt x="5432" y="5042"/>
                  </a:lnTo>
                  <a:lnTo>
                    <a:pt x="6381" y="4993"/>
                  </a:lnTo>
                  <a:lnTo>
                    <a:pt x="7136" y="4895"/>
                  </a:lnTo>
                  <a:lnTo>
                    <a:pt x="7697" y="4822"/>
                  </a:lnTo>
                  <a:lnTo>
                    <a:pt x="8062" y="4725"/>
                  </a:lnTo>
                  <a:lnTo>
                    <a:pt x="8305" y="4652"/>
                  </a:lnTo>
                  <a:lnTo>
                    <a:pt x="8476" y="4579"/>
                  </a:lnTo>
                  <a:lnTo>
                    <a:pt x="8476" y="4579"/>
                  </a:lnTo>
                  <a:lnTo>
                    <a:pt x="8403" y="4408"/>
                  </a:lnTo>
                  <a:lnTo>
                    <a:pt x="8281" y="4262"/>
                  </a:lnTo>
                  <a:lnTo>
                    <a:pt x="8159" y="4116"/>
                  </a:lnTo>
                  <a:lnTo>
                    <a:pt x="8013" y="3970"/>
                  </a:lnTo>
                  <a:lnTo>
                    <a:pt x="7867" y="3848"/>
                  </a:lnTo>
                  <a:lnTo>
                    <a:pt x="7697" y="3702"/>
                  </a:lnTo>
                  <a:lnTo>
                    <a:pt x="7331" y="3483"/>
                  </a:lnTo>
                  <a:lnTo>
                    <a:pt x="6893" y="3288"/>
                  </a:lnTo>
                  <a:lnTo>
                    <a:pt x="6406" y="3093"/>
                  </a:lnTo>
                  <a:lnTo>
                    <a:pt x="5870" y="2947"/>
                  </a:lnTo>
                  <a:lnTo>
                    <a:pt x="5310" y="2825"/>
                  </a:lnTo>
                  <a:lnTo>
                    <a:pt x="5310" y="0"/>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14"/>
            <p:cNvSpPr/>
            <p:nvPr/>
          </p:nvSpPr>
          <p:spPr>
            <a:xfrm>
              <a:off x="5290150" y="1636700"/>
              <a:ext cx="425025" cy="294100"/>
            </a:xfrm>
            <a:custGeom>
              <a:rect b="b" l="l" r="r" t="t"/>
              <a:pathLst>
                <a:path extrusionOk="0" fill="none" h="11764" w="17001">
                  <a:moveTo>
                    <a:pt x="15928" y="1072"/>
                  </a:moveTo>
                  <a:lnTo>
                    <a:pt x="13785" y="1072"/>
                  </a:lnTo>
                  <a:lnTo>
                    <a:pt x="13785" y="1072"/>
                  </a:lnTo>
                  <a:lnTo>
                    <a:pt x="13810" y="487"/>
                  </a:lnTo>
                  <a:lnTo>
                    <a:pt x="13810" y="487"/>
                  </a:lnTo>
                  <a:lnTo>
                    <a:pt x="13785" y="390"/>
                  </a:lnTo>
                  <a:lnTo>
                    <a:pt x="13761" y="293"/>
                  </a:lnTo>
                  <a:lnTo>
                    <a:pt x="13688" y="220"/>
                  </a:lnTo>
                  <a:lnTo>
                    <a:pt x="13639" y="146"/>
                  </a:lnTo>
                  <a:lnTo>
                    <a:pt x="13566" y="98"/>
                  </a:lnTo>
                  <a:lnTo>
                    <a:pt x="13469" y="49"/>
                  </a:lnTo>
                  <a:lnTo>
                    <a:pt x="13371" y="25"/>
                  </a:lnTo>
                  <a:lnTo>
                    <a:pt x="13274" y="0"/>
                  </a:lnTo>
                  <a:lnTo>
                    <a:pt x="8500" y="0"/>
                  </a:lnTo>
                  <a:lnTo>
                    <a:pt x="3727" y="0"/>
                  </a:lnTo>
                  <a:lnTo>
                    <a:pt x="3727" y="0"/>
                  </a:lnTo>
                  <a:lnTo>
                    <a:pt x="3629" y="25"/>
                  </a:lnTo>
                  <a:lnTo>
                    <a:pt x="3532" y="49"/>
                  </a:lnTo>
                  <a:lnTo>
                    <a:pt x="3434" y="98"/>
                  </a:lnTo>
                  <a:lnTo>
                    <a:pt x="3361" y="146"/>
                  </a:lnTo>
                  <a:lnTo>
                    <a:pt x="3313" y="220"/>
                  </a:lnTo>
                  <a:lnTo>
                    <a:pt x="3240" y="293"/>
                  </a:lnTo>
                  <a:lnTo>
                    <a:pt x="3215" y="390"/>
                  </a:lnTo>
                  <a:lnTo>
                    <a:pt x="3191" y="487"/>
                  </a:lnTo>
                  <a:lnTo>
                    <a:pt x="3191" y="487"/>
                  </a:lnTo>
                  <a:lnTo>
                    <a:pt x="3215" y="1072"/>
                  </a:lnTo>
                  <a:lnTo>
                    <a:pt x="1072" y="1072"/>
                  </a:lnTo>
                  <a:lnTo>
                    <a:pt x="1072" y="1072"/>
                  </a:lnTo>
                  <a:lnTo>
                    <a:pt x="853" y="1096"/>
                  </a:lnTo>
                  <a:lnTo>
                    <a:pt x="658" y="1145"/>
                  </a:lnTo>
                  <a:lnTo>
                    <a:pt x="487" y="1242"/>
                  </a:lnTo>
                  <a:lnTo>
                    <a:pt x="317" y="1389"/>
                  </a:lnTo>
                  <a:lnTo>
                    <a:pt x="195" y="1535"/>
                  </a:lnTo>
                  <a:lnTo>
                    <a:pt x="98" y="1730"/>
                  </a:lnTo>
                  <a:lnTo>
                    <a:pt x="25" y="1924"/>
                  </a:lnTo>
                  <a:lnTo>
                    <a:pt x="0" y="2144"/>
                  </a:lnTo>
                  <a:lnTo>
                    <a:pt x="0" y="2144"/>
                  </a:lnTo>
                  <a:lnTo>
                    <a:pt x="25" y="2606"/>
                  </a:lnTo>
                  <a:lnTo>
                    <a:pt x="49" y="3069"/>
                  </a:lnTo>
                  <a:lnTo>
                    <a:pt x="98" y="3507"/>
                  </a:lnTo>
                  <a:lnTo>
                    <a:pt x="171" y="3946"/>
                  </a:lnTo>
                  <a:lnTo>
                    <a:pt x="268" y="4336"/>
                  </a:lnTo>
                  <a:lnTo>
                    <a:pt x="366" y="4725"/>
                  </a:lnTo>
                  <a:lnTo>
                    <a:pt x="487" y="5115"/>
                  </a:lnTo>
                  <a:lnTo>
                    <a:pt x="634" y="5480"/>
                  </a:lnTo>
                  <a:lnTo>
                    <a:pt x="780" y="5821"/>
                  </a:lnTo>
                  <a:lnTo>
                    <a:pt x="926" y="6138"/>
                  </a:lnTo>
                  <a:lnTo>
                    <a:pt x="1096" y="6454"/>
                  </a:lnTo>
                  <a:lnTo>
                    <a:pt x="1291" y="6747"/>
                  </a:lnTo>
                  <a:lnTo>
                    <a:pt x="1462" y="7039"/>
                  </a:lnTo>
                  <a:lnTo>
                    <a:pt x="1656" y="7307"/>
                  </a:lnTo>
                  <a:lnTo>
                    <a:pt x="2071" y="7794"/>
                  </a:lnTo>
                  <a:lnTo>
                    <a:pt x="2509" y="8232"/>
                  </a:lnTo>
                  <a:lnTo>
                    <a:pt x="2923" y="8598"/>
                  </a:lnTo>
                  <a:lnTo>
                    <a:pt x="3337" y="8914"/>
                  </a:lnTo>
                  <a:lnTo>
                    <a:pt x="3751" y="9158"/>
                  </a:lnTo>
                  <a:lnTo>
                    <a:pt x="4141" y="9353"/>
                  </a:lnTo>
                  <a:lnTo>
                    <a:pt x="4506" y="9499"/>
                  </a:lnTo>
                  <a:lnTo>
                    <a:pt x="4823" y="9596"/>
                  </a:lnTo>
                  <a:lnTo>
                    <a:pt x="5091" y="9645"/>
                  </a:lnTo>
                  <a:lnTo>
                    <a:pt x="5091" y="9645"/>
                  </a:lnTo>
                  <a:lnTo>
                    <a:pt x="5407" y="10108"/>
                  </a:lnTo>
                  <a:lnTo>
                    <a:pt x="5748" y="10546"/>
                  </a:lnTo>
                  <a:lnTo>
                    <a:pt x="5919" y="10717"/>
                  </a:lnTo>
                  <a:lnTo>
                    <a:pt x="6113" y="10887"/>
                  </a:lnTo>
                  <a:lnTo>
                    <a:pt x="6308" y="11057"/>
                  </a:lnTo>
                  <a:lnTo>
                    <a:pt x="6527" y="11204"/>
                  </a:lnTo>
                  <a:lnTo>
                    <a:pt x="6747" y="11325"/>
                  </a:lnTo>
                  <a:lnTo>
                    <a:pt x="6966" y="11447"/>
                  </a:lnTo>
                  <a:lnTo>
                    <a:pt x="7209" y="11545"/>
                  </a:lnTo>
                  <a:lnTo>
                    <a:pt x="7453" y="11618"/>
                  </a:lnTo>
                  <a:lnTo>
                    <a:pt x="7697" y="11691"/>
                  </a:lnTo>
                  <a:lnTo>
                    <a:pt x="7964" y="11739"/>
                  </a:lnTo>
                  <a:lnTo>
                    <a:pt x="8232" y="11764"/>
                  </a:lnTo>
                  <a:lnTo>
                    <a:pt x="8500" y="11764"/>
                  </a:lnTo>
                  <a:lnTo>
                    <a:pt x="8500" y="11764"/>
                  </a:lnTo>
                  <a:lnTo>
                    <a:pt x="8768" y="11764"/>
                  </a:lnTo>
                  <a:lnTo>
                    <a:pt x="9036" y="11739"/>
                  </a:lnTo>
                  <a:lnTo>
                    <a:pt x="9304" y="11691"/>
                  </a:lnTo>
                  <a:lnTo>
                    <a:pt x="9547" y="11618"/>
                  </a:lnTo>
                  <a:lnTo>
                    <a:pt x="9791" y="11545"/>
                  </a:lnTo>
                  <a:lnTo>
                    <a:pt x="10035" y="11447"/>
                  </a:lnTo>
                  <a:lnTo>
                    <a:pt x="10254" y="11325"/>
                  </a:lnTo>
                  <a:lnTo>
                    <a:pt x="10473" y="11204"/>
                  </a:lnTo>
                  <a:lnTo>
                    <a:pt x="10692" y="11057"/>
                  </a:lnTo>
                  <a:lnTo>
                    <a:pt x="10887" y="10887"/>
                  </a:lnTo>
                  <a:lnTo>
                    <a:pt x="11082" y="10717"/>
                  </a:lnTo>
                  <a:lnTo>
                    <a:pt x="11252" y="10546"/>
                  </a:lnTo>
                  <a:lnTo>
                    <a:pt x="11593" y="10108"/>
                  </a:lnTo>
                  <a:lnTo>
                    <a:pt x="11910" y="9645"/>
                  </a:lnTo>
                  <a:lnTo>
                    <a:pt x="11910" y="9645"/>
                  </a:lnTo>
                  <a:lnTo>
                    <a:pt x="12178" y="9596"/>
                  </a:lnTo>
                  <a:lnTo>
                    <a:pt x="12494" y="9523"/>
                  </a:lnTo>
                  <a:lnTo>
                    <a:pt x="12860" y="9377"/>
                  </a:lnTo>
                  <a:lnTo>
                    <a:pt x="13249" y="9182"/>
                  </a:lnTo>
                  <a:lnTo>
                    <a:pt x="13663" y="8939"/>
                  </a:lnTo>
                  <a:lnTo>
                    <a:pt x="14077" y="8622"/>
                  </a:lnTo>
                  <a:lnTo>
                    <a:pt x="14516" y="8257"/>
                  </a:lnTo>
                  <a:lnTo>
                    <a:pt x="14930" y="7843"/>
                  </a:lnTo>
                  <a:lnTo>
                    <a:pt x="15344" y="7356"/>
                  </a:lnTo>
                  <a:lnTo>
                    <a:pt x="15539" y="7088"/>
                  </a:lnTo>
                  <a:lnTo>
                    <a:pt x="15709" y="6795"/>
                  </a:lnTo>
                  <a:lnTo>
                    <a:pt x="15904" y="6503"/>
                  </a:lnTo>
                  <a:lnTo>
                    <a:pt x="16075" y="6186"/>
                  </a:lnTo>
                  <a:lnTo>
                    <a:pt x="16221" y="5870"/>
                  </a:lnTo>
                  <a:lnTo>
                    <a:pt x="16367" y="5505"/>
                  </a:lnTo>
                  <a:lnTo>
                    <a:pt x="16513" y="5164"/>
                  </a:lnTo>
                  <a:lnTo>
                    <a:pt x="16635" y="4774"/>
                  </a:lnTo>
                  <a:lnTo>
                    <a:pt x="16732" y="4384"/>
                  </a:lnTo>
                  <a:lnTo>
                    <a:pt x="16830" y="3970"/>
                  </a:lnTo>
                  <a:lnTo>
                    <a:pt x="16903" y="3532"/>
                  </a:lnTo>
                  <a:lnTo>
                    <a:pt x="16951" y="3093"/>
                  </a:lnTo>
                  <a:lnTo>
                    <a:pt x="16976" y="2606"/>
                  </a:lnTo>
                  <a:lnTo>
                    <a:pt x="17000" y="2144"/>
                  </a:lnTo>
                  <a:lnTo>
                    <a:pt x="17000" y="2144"/>
                  </a:lnTo>
                  <a:lnTo>
                    <a:pt x="16976" y="1924"/>
                  </a:lnTo>
                  <a:lnTo>
                    <a:pt x="16903" y="1730"/>
                  </a:lnTo>
                  <a:lnTo>
                    <a:pt x="16805" y="1535"/>
                  </a:lnTo>
                  <a:lnTo>
                    <a:pt x="16683" y="1389"/>
                  </a:lnTo>
                  <a:lnTo>
                    <a:pt x="16513" y="1242"/>
                  </a:lnTo>
                  <a:lnTo>
                    <a:pt x="16343" y="1145"/>
                  </a:lnTo>
                  <a:lnTo>
                    <a:pt x="16148" y="1096"/>
                  </a:lnTo>
                  <a:lnTo>
                    <a:pt x="15928" y="1072"/>
                  </a:lnTo>
                  <a:lnTo>
                    <a:pt x="15928" y="1072"/>
                  </a:lnTo>
                  <a:close/>
                  <a:moveTo>
                    <a:pt x="1072" y="2144"/>
                  </a:moveTo>
                  <a:lnTo>
                    <a:pt x="3240" y="2144"/>
                  </a:lnTo>
                  <a:lnTo>
                    <a:pt x="3240" y="2144"/>
                  </a:lnTo>
                  <a:lnTo>
                    <a:pt x="3288" y="3118"/>
                  </a:lnTo>
                  <a:lnTo>
                    <a:pt x="3361" y="4019"/>
                  </a:lnTo>
                  <a:lnTo>
                    <a:pt x="3483" y="4823"/>
                  </a:lnTo>
                  <a:lnTo>
                    <a:pt x="3605" y="5602"/>
                  </a:lnTo>
                  <a:lnTo>
                    <a:pt x="3775" y="6333"/>
                  </a:lnTo>
                  <a:lnTo>
                    <a:pt x="3995" y="7039"/>
                  </a:lnTo>
                  <a:lnTo>
                    <a:pt x="4214" y="7745"/>
                  </a:lnTo>
                  <a:lnTo>
                    <a:pt x="4506" y="8451"/>
                  </a:lnTo>
                  <a:lnTo>
                    <a:pt x="4506" y="8451"/>
                  </a:lnTo>
                  <a:lnTo>
                    <a:pt x="4262" y="8378"/>
                  </a:lnTo>
                  <a:lnTo>
                    <a:pt x="4043" y="8281"/>
                  </a:lnTo>
                  <a:lnTo>
                    <a:pt x="3824" y="8159"/>
                  </a:lnTo>
                  <a:lnTo>
                    <a:pt x="3629" y="8037"/>
                  </a:lnTo>
                  <a:lnTo>
                    <a:pt x="3434" y="7891"/>
                  </a:lnTo>
                  <a:lnTo>
                    <a:pt x="3240" y="7745"/>
                  </a:lnTo>
                  <a:lnTo>
                    <a:pt x="2899" y="7404"/>
                  </a:lnTo>
                  <a:lnTo>
                    <a:pt x="2582" y="7015"/>
                  </a:lnTo>
                  <a:lnTo>
                    <a:pt x="2290" y="6601"/>
                  </a:lnTo>
                  <a:lnTo>
                    <a:pt x="2046" y="6186"/>
                  </a:lnTo>
                  <a:lnTo>
                    <a:pt x="1827" y="5724"/>
                  </a:lnTo>
                  <a:lnTo>
                    <a:pt x="1632" y="5237"/>
                  </a:lnTo>
                  <a:lnTo>
                    <a:pt x="1486" y="4774"/>
                  </a:lnTo>
                  <a:lnTo>
                    <a:pt x="1340" y="4287"/>
                  </a:lnTo>
                  <a:lnTo>
                    <a:pt x="1242" y="3824"/>
                  </a:lnTo>
                  <a:lnTo>
                    <a:pt x="1169" y="3361"/>
                  </a:lnTo>
                  <a:lnTo>
                    <a:pt x="1121" y="2923"/>
                  </a:lnTo>
                  <a:lnTo>
                    <a:pt x="1072" y="2509"/>
                  </a:lnTo>
                  <a:lnTo>
                    <a:pt x="1072" y="2144"/>
                  </a:lnTo>
                  <a:lnTo>
                    <a:pt x="1072" y="2144"/>
                  </a:lnTo>
                  <a:close/>
                  <a:moveTo>
                    <a:pt x="10595" y="4628"/>
                  </a:moveTo>
                  <a:lnTo>
                    <a:pt x="9718" y="5407"/>
                  </a:lnTo>
                  <a:lnTo>
                    <a:pt x="9718" y="5407"/>
                  </a:lnTo>
                  <a:lnTo>
                    <a:pt x="9669" y="5480"/>
                  </a:lnTo>
                  <a:lnTo>
                    <a:pt x="9621" y="5578"/>
                  </a:lnTo>
                  <a:lnTo>
                    <a:pt x="9596" y="5675"/>
                  </a:lnTo>
                  <a:lnTo>
                    <a:pt x="9596" y="5772"/>
                  </a:lnTo>
                  <a:lnTo>
                    <a:pt x="9864" y="6941"/>
                  </a:lnTo>
                  <a:lnTo>
                    <a:pt x="9864" y="6941"/>
                  </a:lnTo>
                  <a:lnTo>
                    <a:pt x="9864" y="7015"/>
                  </a:lnTo>
                  <a:lnTo>
                    <a:pt x="9840" y="7063"/>
                  </a:lnTo>
                  <a:lnTo>
                    <a:pt x="9791" y="7063"/>
                  </a:lnTo>
                  <a:lnTo>
                    <a:pt x="9718" y="7039"/>
                  </a:lnTo>
                  <a:lnTo>
                    <a:pt x="8695" y="6454"/>
                  </a:lnTo>
                  <a:lnTo>
                    <a:pt x="8695" y="6454"/>
                  </a:lnTo>
                  <a:lnTo>
                    <a:pt x="8598" y="6406"/>
                  </a:lnTo>
                  <a:lnTo>
                    <a:pt x="8500" y="6406"/>
                  </a:lnTo>
                  <a:lnTo>
                    <a:pt x="8403" y="6406"/>
                  </a:lnTo>
                  <a:lnTo>
                    <a:pt x="8305" y="6454"/>
                  </a:lnTo>
                  <a:lnTo>
                    <a:pt x="7282" y="7039"/>
                  </a:lnTo>
                  <a:lnTo>
                    <a:pt x="7282" y="7039"/>
                  </a:lnTo>
                  <a:lnTo>
                    <a:pt x="7209" y="7063"/>
                  </a:lnTo>
                  <a:lnTo>
                    <a:pt x="7161" y="7063"/>
                  </a:lnTo>
                  <a:lnTo>
                    <a:pt x="7136" y="7015"/>
                  </a:lnTo>
                  <a:lnTo>
                    <a:pt x="7136" y="6941"/>
                  </a:lnTo>
                  <a:lnTo>
                    <a:pt x="7404" y="5772"/>
                  </a:lnTo>
                  <a:lnTo>
                    <a:pt x="7404" y="5772"/>
                  </a:lnTo>
                  <a:lnTo>
                    <a:pt x="7404" y="5675"/>
                  </a:lnTo>
                  <a:lnTo>
                    <a:pt x="7380" y="5578"/>
                  </a:lnTo>
                  <a:lnTo>
                    <a:pt x="7331" y="5480"/>
                  </a:lnTo>
                  <a:lnTo>
                    <a:pt x="7282" y="5407"/>
                  </a:lnTo>
                  <a:lnTo>
                    <a:pt x="6406" y="4628"/>
                  </a:lnTo>
                  <a:lnTo>
                    <a:pt x="6406" y="4628"/>
                  </a:lnTo>
                  <a:lnTo>
                    <a:pt x="6357" y="4579"/>
                  </a:lnTo>
                  <a:lnTo>
                    <a:pt x="6333" y="4506"/>
                  </a:lnTo>
                  <a:lnTo>
                    <a:pt x="6381" y="4482"/>
                  </a:lnTo>
                  <a:lnTo>
                    <a:pt x="6454" y="4457"/>
                  </a:lnTo>
                  <a:lnTo>
                    <a:pt x="7623" y="4336"/>
                  </a:lnTo>
                  <a:lnTo>
                    <a:pt x="7623" y="4336"/>
                  </a:lnTo>
                  <a:lnTo>
                    <a:pt x="7721" y="4311"/>
                  </a:lnTo>
                  <a:lnTo>
                    <a:pt x="7818" y="4262"/>
                  </a:lnTo>
                  <a:lnTo>
                    <a:pt x="7891" y="4189"/>
                  </a:lnTo>
                  <a:lnTo>
                    <a:pt x="7940" y="4116"/>
                  </a:lnTo>
                  <a:lnTo>
                    <a:pt x="8403" y="3045"/>
                  </a:lnTo>
                  <a:lnTo>
                    <a:pt x="8403" y="3045"/>
                  </a:lnTo>
                  <a:lnTo>
                    <a:pt x="8452" y="2972"/>
                  </a:lnTo>
                  <a:lnTo>
                    <a:pt x="8500" y="2947"/>
                  </a:lnTo>
                  <a:lnTo>
                    <a:pt x="8549" y="2972"/>
                  </a:lnTo>
                  <a:lnTo>
                    <a:pt x="8598" y="3045"/>
                  </a:lnTo>
                  <a:lnTo>
                    <a:pt x="9060" y="4116"/>
                  </a:lnTo>
                  <a:lnTo>
                    <a:pt x="9060" y="4116"/>
                  </a:lnTo>
                  <a:lnTo>
                    <a:pt x="9109" y="4189"/>
                  </a:lnTo>
                  <a:lnTo>
                    <a:pt x="9182" y="4262"/>
                  </a:lnTo>
                  <a:lnTo>
                    <a:pt x="9280" y="4311"/>
                  </a:lnTo>
                  <a:lnTo>
                    <a:pt x="9377" y="4336"/>
                  </a:lnTo>
                  <a:lnTo>
                    <a:pt x="10546" y="4457"/>
                  </a:lnTo>
                  <a:lnTo>
                    <a:pt x="10546" y="4457"/>
                  </a:lnTo>
                  <a:lnTo>
                    <a:pt x="10619" y="4482"/>
                  </a:lnTo>
                  <a:lnTo>
                    <a:pt x="10668" y="4506"/>
                  </a:lnTo>
                  <a:lnTo>
                    <a:pt x="10643" y="4579"/>
                  </a:lnTo>
                  <a:lnTo>
                    <a:pt x="10595" y="4628"/>
                  </a:lnTo>
                  <a:lnTo>
                    <a:pt x="10595" y="4628"/>
                  </a:lnTo>
                  <a:close/>
                  <a:moveTo>
                    <a:pt x="12494" y="8451"/>
                  </a:moveTo>
                  <a:lnTo>
                    <a:pt x="12494" y="8451"/>
                  </a:lnTo>
                  <a:lnTo>
                    <a:pt x="12787" y="7745"/>
                  </a:lnTo>
                  <a:lnTo>
                    <a:pt x="13006" y="7039"/>
                  </a:lnTo>
                  <a:lnTo>
                    <a:pt x="13225" y="6333"/>
                  </a:lnTo>
                  <a:lnTo>
                    <a:pt x="13396" y="5602"/>
                  </a:lnTo>
                  <a:lnTo>
                    <a:pt x="13517" y="4823"/>
                  </a:lnTo>
                  <a:lnTo>
                    <a:pt x="13639" y="4019"/>
                  </a:lnTo>
                  <a:lnTo>
                    <a:pt x="13712" y="3118"/>
                  </a:lnTo>
                  <a:lnTo>
                    <a:pt x="13761" y="2144"/>
                  </a:lnTo>
                  <a:lnTo>
                    <a:pt x="15928" y="2144"/>
                  </a:lnTo>
                  <a:lnTo>
                    <a:pt x="15928" y="2144"/>
                  </a:lnTo>
                  <a:lnTo>
                    <a:pt x="15928" y="2509"/>
                  </a:lnTo>
                  <a:lnTo>
                    <a:pt x="15880" y="2923"/>
                  </a:lnTo>
                  <a:lnTo>
                    <a:pt x="15831" y="3361"/>
                  </a:lnTo>
                  <a:lnTo>
                    <a:pt x="15758" y="3824"/>
                  </a:lnTo>
                  <a:lnTo>
                    <a:pt x="15661" y="4287"/>
                  </a:lnTo>
                  <a:lnTo>
                    <a:pt x="15514" y="4774"/>
                  </a:lnTo>
                  <a:lnTo>
                    <a:pt x="15368" y="5237"/>
                  </a:lnTo>
                  <a:lnTo>
                    <a:pt x="15173" y="5724"/>
                  </a:lnTo>
                  <a:lnTo>
                    <a:pt x="14954" y="6186"/>
                  </a:lnTo>
                  <a:lnTo>
                    <a:pt x="14711" y="6601"/>
                  </a:lnTo>
                  <a:lnTo>
                    <a:pt x="14418" y="7015"/>
                  </a:lnTo>
                  <a:lnTo>
                    <a:pt x="14102" y="7404"/>
                  </a:lnTo>
                  <a:lnTo>
                    <a:pt x="13761" y="7745"/>
                  </a:lnTo>
                  <a:lnTo>
                    <a:pt x="13566" y="7891"/>
                  </a:lnTo>
                  <a:lnTo>
                    <a:pt x="13371" y="8037"/>
                  </a:lnTo>
                  <a:lnTo>
                    <a:pt x="13176" y="8159"/>
                  </a:lnTo>
                  <a:lnTo>
                    <a:pt x="12957" y="8281"/>
                  </a:lnTo>
                  <a:lnTo>
                    <a:pt x="12738" y="8378"/>
                  </a:lnTo>
                  <a:lnTo>
                    <a:pt x="12494" y="8451"/>
                  </a:lnTo>
                  <a:lnTo>
                    <a:pt x="12494" y="8451"/>
                  </a:lnTo>
                  <a:close/>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322">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22">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15"/>
          <p:cNvSpPr txBox="1"/>
          <p:nvPr>
            <p:ph type="title"/>
          </p:nvPr>
        </p:nvSpPr>
        <p:spPr>
          <a:xfrm>
            <a:off x="814275" y="392575"/>
            <a:ext cx="5492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tr-TR"/>
              <a:t>SINIF GEÇME</a:t>
            </a:r>
            <a:endParaRPr/>
          </a:p>
        </p:txBody>
      </p:sp>
      <p:sp>
        <p:nvSpPr>
          <p:cNvPr id="332" name="Google Shape;332;p15"/>
          <p:cNvSpPr txBox="1"/>
          <p:nvPr>
            <p:ph idx="1" type="body"/>
          </p:nvPr>
        </p:nvSpPr>
        <p:spPr>
          <a:xfrm>
            <a:off x="814274" y="1327350"/>
            <a:ext cx="7520833" cy="3145500"/>
          </a:xfrm>
          <a:prstGeom prst="rect">
            <a:avLst/>
          </a:prstGeom>
          <a:noFill/>
          <a:ln>
            <a:noFill/>
          </a:ln>
        </p:spPr>
        <p:txBody>
          <a:bodyPr anchorCtr="0" anchor="ctr" bIns="91425" lIns="91425" spcFirstLastPara="1" rIns="91425" wrap="square" tIns="91425">
            <a:noAutofit/>
          </a:bodyPr>
          <a:lstStyle/>
          <a:p>
            <a:pPr indent="-374650" lvl="0" marL="457200" rtl="0" algn="l">
              <a:lnSpc>
                <a:spcPct val="100000"/>
              </a:lnSpc>
              <a:spcBef>
                <a:spcPts val="600"/>
              </a:spcBef>
              <a:spcAft>
                <a:spcPts val="0"/>
              </a:spcAft>
              <a:buClr>
                <a:schemeClr val="accent3"/>
              </a:buClr>
              <a:buSzPts val="2300"/>
              <a:buChar char="▰"/>
            </a:pPr>
            <a:r>
              <a:rPr b="1" lang="tr-TR" sz="2300">
                <a:solidFill>
                  <a:schemeClr val="accent3"/>
                </a:solidFill>
              </a:rPr>
              <a:t>Hazırlık sınıfında sınıf geçmeye esas derslerden (Yabancı Dil Fransızca dersiyle Türk Dili ve Edebiyatı) dersinden yıl sonunda başarılı olamayan öğrenciler yeterlilik sınavına alınır.</a:t>
            </a:r>
            <a:endParaRPr sz="2300">
              <a:solidFill>
                <a:schemeClr val="accent3"/>
              </a:solidFill>
            </a:endParaRPr>
          </a:p>
          <a:p>
            <a:pPr indent="-381000" lvl="0" marL="457200" rtl="0" algn="l">
              <a:lnSpc>
                <a:spcPct val="100000"/>
              </a:lnSpc>
              <a:spcBef>
                <a:spcPts val="600"/>
              </a:spcBef>
              <a:spcAft>
                <a:spcPts val="0"/>
              </a:spcAft>
              <a:buClr>
                <a:srgbClr val="6D9EEB"/>
              </a:buClr>
              <a:buSzPts val="2400"/>
              <a:buChar char="▰"/>
            </a:pPr>
            <a:r>
              <a:rPr b="1" lang="tr-TR" sz="2300">
                <a:solidFill>
                  <a:srgbClr val="6D9EEB"/>
                </a:solidFill>
              </a:rPr>
              <a:t>Sınav yazılı ve sözlü olarak 100’er puan üzerinden notlanan iki bölümden oluşur. Yazılı ve sözlü sınavın aritmetik ortalaması sonucu en az 70 puan </a:t>
            </a:r>
            <a:r>
              <a:rPr b="1" lang="tr-TR">
                <a:solidFill>
                  <a:srgbClr val="6D9EEB"/>
                </a:solidFill>
              </a:rPr>
              <a:t>alan öğrenciler başarılı sayılarak 9.sınıfa geçer.</a:t>
            </a:r>
            <a:endParaRPr>
              <a:solidFill>
                <a:srgbClr val="6D9EEB"/>
              </a:solidFill>
            </a:endParaRPr>
          </a:p>
        </p:txBody>
      </p:sp>
      <p:sp>
        <p:nvSpPr>
          <p:cNvPr id="333" name="Google Shape;333;p15"/>
          <p:cNvSpPr txBox="1"/>
          <p:nvPr/>
        </p:nvSpPr>
        <p:spPr>
          <a:xfrm>
            <a:off x="4134255" y="1994170"/>
            <a:ext cx="18473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4" name="Google Shape;334;p15"/>
          <p:cNvGrpSpPr/>
          <p:nvPr/>
        </p:nvGrpSpPr>
        <p:grpSpPr>
          <a:xfrm>
            <a:off x="231207" y="612860"/>
            <a:ext cx="321956" cy="325630"/>
            <a:chOff x="5290150" y="1636700"/>
            <a:chExt cx="425025" cy="429875"/>
          </a:xfrm>
        </p:grpSpPr>
        <p:sp>
          <p:nvSpPr>
            <p:cNvPr id="335" name="Google Shape;335;p15"/>
            <p:cNvSpPr/>
            <p:nvPr/>
          </p:nvSpPr>
          <p:spPr>
            <a:xfrm>
              <a:off x="5396700" y="1939925"/>
              <a:ext cx="211900" cy="126650"/>
            </a:xfrm>
            <a:custGeom>
              <a:rect b="b" l="l" r="r" t="t"/>
              <a:pathLst>
                <a:path extrusionOk="0" fill="none" h="5066" w="8476">
                  <a:moveTo>
                    <a:pt x="3167" y="0"/>
                  </a:moveTo>
                  <a:lnTo>
                    <a:pt x="3167" y="2825"/>
                  </a:lnTo>
                  <a:lnTo>
                    <a:pt x="3167" y="2825"/>
                  </a:lnTo>
                  <a:lnTo>
                    <a:pt x="2606" y="2947"/>
                  </a:lnTo>
                  <a:lnTo>
                    <a:pt x="2071" y="3093"/>
                  </a:lnTo>
                  <a:lnTo>
                    <a:pt x="1584" y="3288"/>
                  </a:lnTo>
                  <a:lnTo>
                    <a:pt x="1145" y="3483"/>
                  </a:lnTo>
                  <a:lnTo>
                    <a:pt x="780" y="3702"/>
                  </a:lnTo>
                  <a:lnTo>
                    <a:pt x="609" y="3848"/>
                  </a:lnTo>
                  <a:lnTo>
                    <a:pt x="463" y="3970"/>
                  </a:lnTo>
                  <a:lnTo>
                    <a:pt x="317" y="4116"/>
                  </a:lnTo>
                  <a:lnTo>
                    <a:pt x="195" y="4262"/>
                  </a:lnTo>
                  <a:lnTo>
                    <a:pt x="74" y="4408"/>
                  </a:lnTo>
                  <a:lnTo>
                    <a:pt x="0" y="4579"/>
                  </a:lnTo>
                  <a:lnTo>
                    <a:pt x="0" y="4579"/>
                  </a:lnTo>
                  <a:lnTo>
                    <a:pt x="171" y="4652"/>
                  </a:lnTo>
                  <a:lnTo>
                    <a:pt x="414" y="4725"/>
                  </a:lnTo>
                  <a:lnTo>
                    <a:pt x="780" y="4822"/>
                  </a:lnTo>
                  <a:lnTo>
                    <a:pt x="1340" y="4895"/>
                  </a:lnTo>
                  <a:lnTo>
                    <a:pt x="2095" y="4993"/>
                  </a:lnTo>
                  <a:lnTo>
                    <a:pt x="3045" y="5042"/>
                  </a:lnTo>
                  <a:lnTo>
                    <a:pt x="4238" y="5066"/>
                  </a:lnTo>
                  <a:lnTo>
                    <a:pt x="4238" y="5066"/>
                  </a:lnTo>
                  <a:lnTo>
                    <a:pt x="5432" y="5042"/>
                  </a:lnTo>
                  <a:lnTo>
                    <a:pt x="6381" y="4993"/>
                  </a:lnTo>
                  <a:lnTo>
                    <a:pt x="7136" y="4895"/>
                  </a:lnTo>
                  <a:lnTo>
                    <a:pt x="7697" y="4822"/>
                  </a:lnTo>
                  <a:lnTo>
                    <a:pt x="8062" y="4725"/>
                  </a:lnTo>
                  <a:lnTo>
                    <a:pt x="8305" y="4652"/>
                  </a:lnTo>
                  <a:lnTo>
                    <a:pt x="8476" y="4579"/>
                  </a:lnTo>
                  <a:lnTo>
                    <a:pt x="8476" y="4579"/>
                  </a:lnTo>
                  <a:lnTo>
                    <a:pt x="8403" y="4408"/>
                  </a:lnTo>
                  <a:lnTo>
                    <a:pt x="8281" y="4262"/>
                  </a:lnTo>
                  <a:lnTo>
                    <a:pt x="8159" y="4116"/>
                  </a:lnTo>
                  <a:lnTo>
                    <a:pt x="8013" y="3970"/>
                  </a:lnTo>
                  <a:lnTo>
                    <a:pt x="7867" y="3848"/>
                  </a:lnTo>
                  <a:lnTo>
                    <a:pt x="7697" y="3702"/>
                  </a:lnTo>
                  <a:lnTo>
                    <a:pt x="7331" y="3483"/>
                  </a:lnTo>
                  <a:lnTo>
                    <a:pt x="6893" y="3288"/>
                  </a:lnTo>
                  <a:lnTo>
                    <a:pt x="6406" y="3093"/>
                  </a:lnTo>
                  <a:lnTo>
                    <a:pt x="5870" y="2947"/>
                  </a:lnTo>
                  <a:lnTo>
                    <a:pt x="5310" y="2825"/>
                  </a:lnTo>
                  <a:lnTo>
                    <a:pt x="5310" y="0"/>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15"/>
            <p:cNvSpPr/>
            <p:nvPr/>
          </p:nvSpPr>
          <p:spPr>
            <a:xfrm>
              <a:off x="5290150" y="1636700"/>
              <a:ext cx="425025" cy="294100"/>
            </a:xfrm>
            <a:custGeom>
              <a:rect b="b" l="l" r="r" t="t"/>
              <a:pathLst>
                <a:path extrusionOk="0" fill="none" h="11764" w="17001">
                  <a:moveTo>
                    <a:pt x="15928" y="1072"/>
                  </a:moveTo>
                  <a:lnTo>
                    <a:pt x="13785" y="1072"/>
                  </a:lnTo>
                  <a:lnTo>
                    <a:pt x="13785" y="1072"/>
                  </a:lnTo>
                  <a:lnTo>
                    <a:pt x="13810" y="487"/>
                  </a:lnTo>
                  <a:lnTo>
                    <a:pt x="13810" y="487"/>
                  </a:lnTo>
                  <a:lnTo>
                    <a:pt x="13785" y="390"/>
                  </a:lnTo>
                  <a:lnTo>
                    <a:pt x="13761" y="293"/>
                  </a:lnTo>
                  <a:lnTo>
                    <a:pt x="13688" y="220"/>
                  </a:lnTo>
                  <a:lnTo>
                    <a:pt x="13639" y="146"/>
                  </a:lnTo>
                  <a:lnTo>
                    <a:pt x="13566" y="98"/>
                  </a:lnTo>
                  <a:lnTo>
                    <a:pt x="13469" y="49"/>
                  </a:lnTo>
                  <a:lnTo>
                    <a:pt x="13371" y="25"/>
                  </a:lnTo>
                  <a:lnTo>
                    <a:pt x="13274" y="0"/>
                  </a:lnTo>
                  <a:lnTo>
                    <a:pt x="8500" y="0"/>
                  </a:lnTo>
                  <a:lnTo>
                    <a:pt x="3727" y="0"/>
                  </a:lnTo>
                  <a:lnTo>
                    <a:pt x="3727" y="0"/>
                  </a:lnTo>
                  <a:lnTo>
                    <a:pt x="3629" y="25"/>
                  </a:lnTo>
                  <a:lnTo>
                    <a:pt x="3532" y="49"/>
                  </a:lnTo>
                  <a:lnTo>
                    <a:pt x="3434" y="98"/>
                  </a:lnTo>
                  <a:lnTo>
                    <a:pt x="3361" y="146"/>
                  </a:lnTo>
                  <a:lnTo>
                    <a:pt x="3313" y="220"/>
                  </a:lnTo>
                  <a:lnTo>
                    <a:pt x="3240" y="293"/>
                  </a:lnTo>
                  <a:lnTo>
                    <a:pt x="3215" y="390"/>
                  </a:lnTo>
                  <a:lnTo>
                    <a:pt x="3191" y="487"/>
                  </a:lnTo>
                  <a:lnTo>
                    <a:pt x="3191" y="487"/>
                  </a:lnTo>
                  <a:lnTo>
                    <a:pt x="3215" y="1072"/>
                  </a:lnTo>
                  <a:lnTo>
                    <a:pt x="1072" y="1072"/>
                  </a:lnTo>
                  <a:lnTo>
                    <a:pt x="1072" y="1072"/>
                  </a:lnTo>
                  <a:lnTo>
                    <a:pt x="853" y="1096"/>
                  </a:lnTo>
                  <a:lnTo>
                    <a:pt x="658" y="1145"/>
                  </a:lnTo>
                  <a:lnTo>
                    <a:pt x="487" y="1242"/>
                  </a:lnTo>
                  <a:lnTo>
                    <a:pt x="317" y="1389"/>
                  </a:lnTo>
                  <a:lnTo>
                    <a:pt x="195" y="1535"/>
                  </a:lnTo>
                  <a:lnTo>
                    <a:pt x="98" y="1730"/>
                  </a:lnTo>
                  <a:lnTo>
                    <a:pt x="25" y="1924"/>
                  </a:lnTo>
                  <a:lnTo>
                    <a:pt x="0" y="2144"/>
                  </a:lnTo>
                  <a:lnTo>
                    <a:pt x="0" y="2144"/>
                  </a:lnTo>
                  <a:lnTo>
                    <a:pt x="25" y="2606"/>
                  </a:lnTo>
                  <a:lnTo>
                    <a:pt x="49" y="3069"/>
                  </a:lnTo>
                  <a:lnTo>
                    <a:pt x="98" y="3507"/>
                  </a:lnTo>
                  <a:lnTo>
                    <a:pt x="171" y="3946"/>
                  </a:lnTo>
                  <a:lnTo>
                    <a:pt x="268" y="4336"/>
                  </a:lnTo>
                  <a:lnTo>
                    <a:pt x="366" y="4725"/>
                  </a:lnTo>
                  <a:lnTo>
                    <a:pt x="487" y="5115"/>
                  </a:lnTo>
                  <a:lnTo>
                    <a:pt x="634" y="5480"/>
                  </a:lnTo>
                  <a:lnTo>
                    <a:pt x="780" y="5821"/>
                  </a:lnTo>
                  <a:lnTo>
                    <a:pt x="926" y="6138"/>
                  </a:lnTo>
                  <a:lnTo>
                    <a:pt x="1096" y="6454"/>
                  </a:lnTo>
                  <a:lnTo>
                    <a:pt x="1291" y="6747"/>
                  </a:lnTo>
                  <a:lnTo>
                    <a:pt x="1462" y="7039"/>
                  </a:lnTo>
                  <a:lnTo>
                    <a:pt x="1656" y="7307"/>
                  </a:lnTo>
                  <a:lnTo>
                    <a:pt x="2071" y="7794"/>
                  </a:lnTo>
                  <a:lnTo>
                    <a:pt x="2509" y="8232"/>
                  </a:lnTo>
                  <a:lnTo>
                    <a:pt x="2923" y="8598"/>
                  </a:lnTo>
                  <a:lnTo>
                    <a:pt x="3337" y="8914"/>
                  </a:lnTo>
                  <a:lnTo>
                    <a:pt x="3751" y="9158"/>
                  </a:lnTo>
                  <a:lnTo>
                    <a:pt x="4141" y="9353"/>
                  </a:lnTo>
                  <a:lnTo>
                    <a:pt x="4506" y="9499"/>
                  </a:lnTo>
                  <a:lnTo>
                    <a:pt x="4823" y="9596"/>
                  </a:lnTo>
                  <a:lnTo>
                    <a:pt x="5091" y="9645"/>
                  </a:lnTo>
                  <a:lnTo>
                    <a:pt x="5091" y="9645"/>
                  </a:lnTo>
                  <a:lnTo>
                    <a:pt x="5407" y="10108"/>
                  </a:lnTo>
                  <a:lnTo>
                    <a:pt x="5748" y="10546"/>
                  </a:lnTo>
                  <a:lnTo>
                    <a:pt x="5919" y="10717"/>
                  </a:lnTo>
                  <a:lnTo>
                    <a:pt x="6113" y="10887"/>
                  </a:lnTo>
                  <a:lnTo>
                    <a:pt x="6308" y="11057"/>
                  </a:lnTo>
                  <a:lnTo>
                    <a:pt x="6527" y="11204"/>
                  </a:lnTo>
                  <a:lnTo>
                    <a:pt x="6747" y="11325"/>
                  </a:lnTo>
                  <a:lnTo>
                    <a:pt x="6966" y="11447"/>
                  </a:lnTo>
                  <a:lnTo>
                    <a:pt x="7209" y="11545"/>
                  </a:lnTo>
                  <a:lnTo>
                    <a:pt x="7453" y="11618"/>
                  </a:lnTo>
                  <a:lnTo>
                    <a:pt x="7697" y="11691"/>
                  </a:lnTo>
                  <a:lnTo>
                    <a:pt x="7964" y="11739"/>
                  </a:lnTo>
                  <a:lnTo>
                    <a:pt x="8232" y="11764"/>
                  </a:lnTo>
                  <a:lnTo>
                    <a:pt x="8500" y="11764"/>
                  </a:lnTo>
                  <a:lnTo>
                    <a:pt x="8500" y="11764"/>
                  </a:lnTo>
                  <a:lnTo>
                    <a:pt x="8768" y="11764"/>
                  </a:lnTo>
                  <a:lnTo>
                    <a:pt x="9036" y="11739"/>
                  </a:lnTo>
                  <a:lnTo>
                    <a:pt x="9304" y="11691"/>
                  </a:lnTo>
                  <a:lnTo>
                    <a:pt x="9547" y="11618"/>
                  </a:lnTo>
                  <a:lnTo>
                    <a:pt x="9791" y="11545"/>
                  </a:lnTo>
                  <a:lnTo>
                    <a:pt x="10035" y="11447"/>
                  </a:lnTo>
                  <a:lnTo>
                    <a:pt x="10254" y="11325"/>
                  </a:lnTo>
                  <a:lnTo>
                    <a:pt x="10473" y="11204"/>
                  </a:lnTo>
                  <a:lnTo>
                    <a:pt x="10692" y="11057"/>
                  </a:lnTo>
                  <a:lnTo>
                    <a:pt x="10887" y="10887"/>
                  </a:lnTo>
                  <a:lnTo>
                    <a:pt x="11082" y="10717"/>
                  </a:lnTo>
                  <a:lnTo>
                    <a:pt x="11252" y="10546"/>
                  </a:lnTo>
                  <a:lnTo>
                    <a:pt x="11593" y="10108"/>
                  </a:lnTo>
                  <a:lnTo>
                    <a:pt x="11910" y="9645"/>
                  </a:lnTo>
                  <a:lnTo>
                    <a:pt x="11910" y="9645"/>
                  </a:lnTo>
                  <a:lnTo>
                    <a:pt x="12178" y="9596"/>
                  </a:lnTo>
                  <a:lnTo>
                    <a:pt x="12494" y="9523"/>
                  </a:lnTo>
                  <a:lnTo>
                    <a:pt x="12860" y="9377"/>
                  </a:lnTo>
                  <a:lnTo>
                    <a:pt x="13249" y="9182"/>
                  </a:lnTo>
                  <a:lnTo>
                    <a:pt x="13663" y="8939"/>
                  </a:lnTo>
                  <a:lnTo>
                    <a:pt x="14077" y="8622"/>
                  </a:lnTo>
                  <a:lnTo>
                    <a:pt x="14516" y="8257"/>
                  </a:lnTo>
                  <a:lnTo>
                    <a:pt x="14930" y="7843"/>
                  </a:lnTo>
                  <a:lnTo>
                    <a:pt x="15344" y="7356"/>
                  </a:lnTo>
                  <a:lnTo>
                    <a:pt x="15539" y="7088"/>
                  </a:lnTo>
                  <a:lnTo>
                    <a:pt x="15709" y="6795"/>
                  </a:lnTo>
                  <a:lnTo>
                    <a:pt x="15904" y="6503"/>
                  </a:lnTo>
                  <a:lnTo>
                    <a:pt x="16075" y="6186"/>
                  </a:lnTo>
                  <a:lnTo>
                    <a:pt x="16221" y="5870"/>
                  </a:lnTo>
                  <a:lnTo>
                    <a:pt x="16367" y="5505"/>
                  </a:lnTo>
                  <a:lnTo>
                    <a:pt x="16513" y="5164"/>
                  </a:lnTo>
                  <a:lnTo>
                    <a:pt x="16635" y="4774"/>
                  </a:lnTo>
                  <a:lnTo>
                    <a:pt x="16732" y="4384"/>
                  </a:lnTo>
                  <a:lnTo>
                    <a:pt x="16830" y="3970"/>
                  </a:lnTo>
                  <a:lnTo>
                    <a:pt x="16903" y="3532"/>
                  </a:lnTo>
                  <a:lnTo>
                    <a:pt x="16951" y="3093"/>
                  </a:lnTo>
                  <a:lnTo>
                    <a:pt x="16976" y="2606"/>
                  </a:lnTo>
                  <a:lnTo>
                    <a:pt x="17000" y="2144"/>
                  </a:lnTo>
                  <a:lnTo>
                    <a:pt x="17000" y="2144"/>
                  </a:lnTo>
                  <a:lnTo>
                    <a:pt x="16976" y="1924"/>
                  </a:lnTo>
                  <a:lnTo>
                    <a:pt x="16903" y="1730"/>
                  </a:lnTo>
                  <a:lnTo>
                    <a:pt x="16805" y="1535"/>
                  </a:lnTo>
                  <a:lnTo>
                    <a:pt x="16683" y="1389"/>
                  </a:lnTo>
                  <a:lnTo>
                    <a:pt x="16513" y="1242"/>
                  </a:lnTo>
                  <a:lnTo>
                    <a:pt x="16343" y="1145"/>
                  </a:lnTo>
                  <a:lnTo>
                    <a:pt x="16148" y="1096"/>
                  </a:lnTo>
                  <a:lnTo>
                    <a:pt x="15928" y="1072"/>
                  </a:lnTo>
                  <a:lnTo>
                    <a:pt x="15928" y="1072"/>
                  </a:lnTo>
                  <a:close/>
                  <a:moveTo>
                    <a:pt x="1072" y="2144"/>
                  </a:moveTo>
                  <a:lnTo>
                    <a:pt x="3240" y="2144"/>
                  </a:lnTo>
                  <a:lnTo>
                    <a:pt x="3240" y="2144"/>
                  </a:lnTo>
                  <a:lnTo>
                    <a:pt x="3288" y="3118"/>
                  </a:lnTo>
                  <a:lnTo>
                    <a:pt x="3361" y="4019"/>
                  </a:lnTo>
                  <a:lnTo>
                    <a:pt x="3483" y="4823"/>
                  </a:lnTo>
                  <a:lnTo>
                    <a:pt x="3605" y="5602"/>
                  </a:lnTo>
                  <a:lnTo>
                    <a:pt x="3775" y="6333"/>
                  </a:lnTo>
                  <a:lnTo>
                    <a:pt x="3995" y="7039"/>
                  </a:lnTo>
                  <a:lnTo>
                    <a:pt x="4214" y="7745"/>
                  </a:lnTo>
                  <a:lnTo>
                    <a:pt x="4506" y="8451"/>
                  </a:lnTo>
                  <a:lnTo>
                    <a:pt x="4506" y="8451"/>
                  </a:lnTo>
                  <a:lnTo>
                    <a:pt x="4262" y="8378"/>
                  </a:lnTo>
                  <a:lnTo>
                    <a:pt x="4043" y="8281"/>
                  </a:lnTo>
                  <a:lnTo>
                    <a:pt x="3824" y="8159"/>
                  </a:lnTo>
                  <a:lnTo>
                    <a:pt x="3629" y="8037"/>
                  </a:lnTo>
                  <a:lnTo>
                    <a:pt x="3434" y="7891"/>
                  </a:lnTo>
                  <a:lnTo>
                    <a:pt x="3240" y="7745"/>
                  </a:lnTo>
                  <a:lnTo>
                    <a:pt x="2899" y="7404"/>
                  </a:lnTo>
                  <a:lnTo>
                    <a:pt x="2582" y="7015"/>
                  </a:lnTo>
                  <a:lnTo>
                    <a:pt x="2290" y="6601"/>
                  </a:lnTo>
                  <a:lnTo>
                    <a:pt x="2046" y="6186"/>
                  </a:lnTo>
                  <a:lnTo>
                    <a:pt x="1827" y="5724"/>
                  </a:lnTo>
                  <a:lnTo>
                    <a:pt x="1632" y="5237"/>
                  </a:lnTo>
                  <a:lnTo>
                    <a:pt x="1486" y="4774"/>
                  </a:lnTo>
                  <a:lnTo>
                    <a:pt x="1340" y="4287"/>
                  </a:lnTo>
                  <a:lnTo>
                    <a:pt x="1242" y="3824"/>
                  </a:lnTo>
                  <a:lnTo>
                    <a:pt x="1169" y="3361"/>
                  </a:lnTo>
                  <a:lnTo>
                    <a:pt x="1121" y="2923"/>
                  </a:lnTo>
                  <a:lnTo>
                    <a:pt x="1072" y="2509"/>
                  </a:lnTo>
                  <a:lnTo>
                    <a:pt x="1072" y="2144"/>
                  </a:lnTo>
                  <a:lnTo>
                    <a:pt x="1072" y="2144"/>
                  </a:lnTo>
                  <a:close/>
                  <a:moveTo>
                    <a:pt x="10595" y="4628"/>
                  </a:moveTo>
                  <a:lnTo>
                    <a:pt x="9718" y="5407"/>
                  </a:lnTo>
                  <a:lnTo>
                    <a:pt x="9718" y="5407"/>
                  </a:lnTo>
                  <a:lnTo>
                    <a:pt x="9669" y="5480"/>
                  </a:lnTo>
                  <a:lnTo>
                    <a:pt x="9621" y="5578"/>
                  </a:lnTo>
                  <a:lnTo>
                    <a:pt x="9596" y="5675"/>
                  </a:lnTo>
                  <a:lnTo>
                    <a:pt x="9596" y="5772"/>
                  </a:lnTo>
                  <a:lnTo>
                    <a:pt x="9864" y="6941"/>
                  </a:lnTo>
                  <a:lnTo>
                    <a:pt x="9864" y="6941"/>
                  </a:lnTo>
                  <a:lnTo>
                    <a:pt x="9864" y="7015"/>
                  </a:lnTo>
                  <a:lnTo>
                    <a:pt x="9840" y="7063"/>
                  </a:lnTo>
                  <a:lnTo>
                    <a:pt x="9791" y="7063"/>
                  </a:lnTo>
                  <a:lnTo>
                    <a:pt x="9718" y="7039"/>
                  </a:lnTo>
                  <a:lnTo>
                    <a:pt x="8695" y="6454"/>
                  </a:lnTo>
                  <a:lnTo>
                    <a:pt x="8695" y="6454"/>
                  </a:lnTo>
                  <a:lnTo>
                    <a:pt x="8598" y="6406"/>
                  </a:lnTo>
                  <a:lnTo>
                    <a:pt x="8500" y="6406"/>
                  </a:lnTo>
                  <a:lnTo>
                    <a:pt x="8403" y="6406"/>
                  </a:lnTo>
                  <a:lnTo>
                    <a:pt x="8305" y="6454"/>
                  </a:lnTo>
                  <a:lnTo>
                    <a:pt x="7282" y="7039"/>
                  </a:lnTo>
                  <a:lnTo>
                    <a:pt x="7282" y="7039"/>
                  </a:lnTo>
                  <a:lnTo>
                    <a:pt x="7209" y="7063"/>
                  </a:lnTo>
                  <a:lnTo>
                    <a:pt x="7161" y="7063"/>
                  </a:lnTo>
                  <a:lnTo>
                    <a:pt x="7136" y="7015"/>
                  </a:lnTo>
                  <a:lnTo>
                    <a:pt x="7136" y="6941"/>
                  </a:lnTo>
                  <a:lnTo>
                    <a:pt x="7404" y="5772"/>
                  </a:lnTo>
                  <a:lnTo>
                    <a:pt x="7404" y="5772"/>
                  </a:lnTo>
                  <a:lnTo>
                    <a:pt x="7404" y="5675"/>
                  </a:lnTo>
                  <a:lnTo>
                    <a:pt x="7380" y="5578"/>
                  </a:lnTo>
                  <a:lnTo>
                    <a:pt x="7331" y="5480"/>
                  </a:lnTo>
                  <a:lnTo>
                    <a:pt x="7282" y="5407"/>
                  </a:lnTo>
                  <a:lnTo>
                    <a:pt x="6406" y="4628"/>
                  </a:lnTo>
                  <a:lnTo>
                    <a:pt x="6406" y="4628"/>
                  </a:lnTo>
                  <a:lnTo>
                    <a:pt x="6357" y="4579"/>
                  </a:lnTo>
                  <a:lnTo>
                    <a:pt x="6333" y="4506"/>
                  </a:lnTo>
                  <a:lnTo>
                    <a:pt x="6381" y="4482"/>
                  </a:lnTo>
                  <a:lnTo>
                    <a:pt x="6454" y="4457"/>
                  </a:lnTo>
                  <a:lnTo>
                    <a:pt x="7623" y="4336"/>
                  </a:lnTo>
                  <a:lnTo>
                    <a:pt x="7623" y="4336"/>
                  </a:lnTo>
                  <a:lnTo>
                    <a:pt x="7721" y="4311"/>
                  </a:lnTo>
                  <a:lnTo>
                    <a:pt x="7818" y="4262"/>
                  </a:lnTo>
                  <a:lnTo>
                    <a:pt x="7891" y="4189"/>
                  </a:lnTo>
                  <a:lnTo>
                    <a:pt x="7940" y="4116"/>
                  </a:lnTo>
                  <a:lnTo>
                    <a:pt x="8403" y="3045"/>
                  </a:lnTo>
                  <a:lnTo>
                    <a:pt x="8403" y="3045"/>
                  </a:lnTo>
                  <a:lnTo>
                    <a:pt x="8452" y="2972"/>
                  </a:lnTo>
                  <a:lnTo>
                    <a:pt x="8500" y="2947"/>
                  </a:lnTo>
                  <a:lnTo>
                    <a:pt x="8549" y="2972"/>
                  </a:lnTo>
                  <a:lnTo>
                    <a:pt x="8598" y="3045"/>
                  </a:lnTo>
                  <a:lnTo>
                    <a:pt x="9060" y="4116"/>
                  </a:lnTo>
                  <a:lnTo>
                    <a:pt x="9060" y="4116"/>
                  </a:lnTo>
                  <a:lnTo>
                    <a:pt x="9109" y="4189"/>
                  </a:lnTo>
                  <a:lnTo>
                    <a:pt x="9182" y="4262"/>
                  </a:lnTo>
                  <a:lnTo>
                    <a:pt x="9280" y="4311"/>
                  </a:lnTo>
                  <a:lnTo>
                    <a:pt x="9377" y="4336"/>
                  </a:lnTo>
                  <a:lnTo>
                    <a:pt x="10546" y="4457"/>
                  </a:lnTo>
                  <a:lnTo>
                    <a:pt x="10546" y="4457"/>
                  </a:lnTo>
                  <a:lnTo>
                    <a:pt x="10619" y="4482"/>
                  </a:lnTo>
                  <a:lnTo>
                    <a:pt x="10668" y="4506"/>
                  </a:lnTo>
                  <a:lnTo>
                    <a:pt x="10643" y="4579"/>
                  </a:lnTo>
                  <a:lnTo>
                    <a:pt x="10595" y="4628"/>
                  </a:lnTo>
                  <a:lnTo>
                    <a:pt x="10595" y="4628"/>
                  </a:lnTo>
                  <a:close/>
                  <a:moveTo>
                    <a:pt x="12494" y="8451"/>
                  </a:moveTo>
                  <a:lnTo>
                    <a:pt x="12494" y="8451"/>
                  </a:lnTo>
                  <a:lnTo>
                    <a:pt x="12787" y="7745"/>
                  </a:lnTo>
                  <a:lnTo>
                    <a:pt x="13006" y="7039"/>
                  </a:lnTo>
                  <a:lnTo>
                    <a:pt x="13225" y="6333"/>
                  </a:lnTo>
                  <a:lnTo>
                    <a:pt x="13396" y="5602"/>
                  </a:lnTo>
                  <a:lnTo>
                    <a:pt x="13517" y="4823"/>
                  </a:lnTo>
                  <a:lnTo>
                    <a:pt x="13639" y="4019"/>
                  </a:lnTo>
                  <a:lnTo>
                    <a:pt x="13712" y="3118"/>
                  </a:lnTo>
                  <a:lnTo>
                    <a:pt x="13761" y="2144"/>
                  </a:lnTo>
                  <a:lnTo>
                    <a:pt x="15928" y="2144"/>
                  </a:lnTo>
                  <a:lnTo>
                    <a:pt x="15928" y="2144"/>
                  </a:lnTo>
                  <a:lnTo>
                    <a:pt x="15928" y="2509"/>
                  </a:lnTo>
                  <a:lnTo>
                    <a:pt x="15880" y="2923"/>
                  </a:lnTo>
                  <a:lnTo>
                    <a:pt x="15831" y="3361"/>
                  </a:lnTo>
                  <a:lnTo>
                    <a:pt x="15758" y="3824"/>
                  </a:lnTo>
                  <a:lnTo>
                    <a:pt x="15661" y="4287"/>
                  </a:lnTo>
                  <a:lnTo>
                    <a:pt x="15514" y="4774"/>
                  </a:lnTo>
                  <a:lnTo>
                    <a:pt x="15368" y="5237"/>
                  </a:lnTo>
                  <a:lnTo>
                    <a:pt x="15173" y="5724"/>
                  </a:lnTo>
                  <a:lnTo>
                    <a:pt x="14954" y="6186"/>
                  </a:lnTo>
                  <a:lnTo>
                    <a:pt x="14711" y="6601"/>
                  </a:lnTo>
                  <a:lnTo>
                    <a:pt x="14418" y="7015"/>
                  </a:lnTo>
                  <a:lnTo>
                    <a:pt x="14102" y="7404"/>
                  </a:lnTo>
                  <a:lnTo>
                    <a:pt x="13761" y="7745"/>
                  </a:lnTo>
                  <a:lnTo>
                    <a:pt x="13566" y="7891"/>
                  </a:lnTo>
                  <a:lnTo>
                    <a:pt x="13371" y="8037"/>
                  </a:lnTo>
                  <a:lnTo>
                    <a:pt x="13176" y="8159"/>
                  </a:lnTo>
                  <a:lnTo>
                    <a:pt x="12957" y="8281"/>
                  </a:lnTo>
                  <a:lnTo>
                    <a:pt x="12738" y="8378"/>
                  </a:lnTo>
                  <a:lnTo>
                    <a:pt x="12494" y="8451"/>
                  </a:lnTo>
                  <a:lnTo>
                    <a:pt x="12494" y="8451"/>
                  </a:lnTo>
                  <a:close/>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332">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2">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19"/>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tr-TR"/>
              <a:t>ÖNEMLİ GÜN VE TARİHLER</a:t>
            </a:r>
            <a:endParaRPr/>
          </a:p>
        </p:txBody>
      </p:sp>
      <p:grpSp>
        <p:nvGrpSpPr>
          <p:cNvPr id="342" name="Google Shape;342;p19"/>
          <p:cNvGrpSpPr/>
          <p:nvPr/>
        </p:nvGrpSpPr>
        <p:grpSpPr>
          <a:xfrm>
            <a:off x="252758" y="631532"/>
            <a:ext cx="304439" cy="288286"/>
            <a:chOff x="5973900" y="318475"/>
            <a:chExt cx="401900" cy="380575"/>
          </a:xfrm>
        </p:grpSpPr>
        <p:sp>
          <p:nvSpPr>
            <p:cNvPr id="343" name="Google Shape;343;p19"/>
            <p:cNvSpPr/>
            <p:nvPr/>
          </p:nvSpPr>
          <p:spPr>
            <a:xfrm>
              <a:off x="5973900" y="337975"/>
              <a:ext cx="401900" cy="67000"/>
            </a:xfrm>
            <a:custGeom>
              <a:rect b="b" l="l" r="r" t="t"/>
              <a:pathLst>
                <a:path extrusionOk="0" fill="none" h="2680" w="16076">
                  <a:moveTo>
                    <a:pt x="16075" y="2679"/>
                  </a:moveTo>
                  <a:lnTo>
                    <a:pt x="16075" y="0"/>
                  </a:lnTo>
                  <a:lnTo>
                    <a:pt x="1" y="0"/>
                  </a:lnTo>
                  <a:lnTo>
                    <a:pt x="1" y="2679"/>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19"/>
            <p:cNvSpPr/>
            <p:nvPr/>
          </p:nvSpPr>
          <p:spPr>
            <a:xfrm>
              <a:off x="6024450" y="348325"/>
              <a:ext cx="45075" cy="45075"/>
            </a:xfrm>
            <a:custGeom>
              <a:rect b="b" l="l" r="r" t="t"/>
              <a:pathLst>
                <a:path extrusionOk="0" fill="none" h="1803" w="1803">
                  <a:moveTo>
                    <a:pt x="902" y="1803"/>
                  </a:moveTo>
                  <a:lnTo>
                    <a:pt x="902" y="1803"/>
                  </a:lnTo>
                  <a:lnTo>
                    <a:pt x="731" y="1778"/>
                  </a:lnTo>
                  <a:lnTo>
                    <a:pt x="561" y="1729"/>
                  </a:lnTo>
                  <a:lnTo>
                    <a:pt x="390" y="1632"/>
                  </a:lnTo>
                  <a:lnTo>
                    <a:pt x="268" y="1535"/>
                  </a:lnTo>
                  <a:lnTo>
                    <a:pt x="147" y="1388"/>
                  </a:lnTo>
                  <a:lnTo>
                    <a:pt x="73" y="1242"/>
                  </a:lnTo>
                  <a:lnTo>
                    <a:pt x="25" y="1072"/>
                  </a:lnTo>
                  <a:lnTo>
                    <a:pt x="0" y="901"/>
                  </a:lnTo>
                  <a:lnTo>
                    <a:pt x="0" y="901"/>
                  </a:lnTo>
                  <a:lnTo>
                    <a:pt x="25" y="707"/>
                  </a:lnTo>
                  <a:lnTo>
                    <a:pt x="73" y="536"/>
                  </a:lnTo>
                  <a:lnTo>
                    <a:pt x="147" y="390"/>
                  </a:lnTo>
                  <a:lnTo>
                    <a:pt x="268" y="244"/>
                  </a:lnTo>
                  <a:lnTo>
                    <a:pt x="390" y="146"/>
                  </a:lnTo>
                  <a:lnTo>
                    <a:pt x="561" y="49"/>
                  </a:lnTo>
                  <a:lnTo>
                    <a:pt x="731" y="0"/>
                  </a:lnTo>
                  <a:lnTo>
                    <a:pt x="902" y="0"/>
                  </a:lnTo>
                  <a:lnTo>
                    <a:pt x="902" y="0"/>
                  </a:lnTo>
                  <a:lnTo>
                    <a:pt x="1072" y="0"/>
                  </a:lnTo>
                  <a:lnTo>
                    <a:pt x="1242"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2" y="1729"/>
                  </a:lnTo>
                  <a:lnTo>
                    <a:pt x="1072" y="1778"/>
                  </a:lnTo>
                  <a:lnTo>
                    <a:pt x="902" y="1803"/>
                  </a:lnTo>
                  <a:lnTo>
                    <a:pt x="902" y="1803"/>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19"/>
            <p:cNvSpPr/>
            <p:nvPr/>
          </p:nvSpPr>
          <p:spPr>
            <a:xfrm>
              <a:off x="6280175" y="348325"/>
              <a:ext cx="45075" cy="45075"/>
            </a:xfrm>
            <a:custGeom>
              <a:rect b="b" l="l" r="r" t="t"/>
              <a:pathLst>
                <a:path extrusionOk="0" fill="none" h="1803" w="1803">
                  <a:moveTo>
                    <a:pt x="902" y="1803"/>
                  </a:moveTo>
                  <a:lnTo>
                    <a:pt x="902" y="1803"/>
                  </a:lnTo>
                  <a:lnTo>
                    <a:pt x="731" y="1778"/>
                  </a:lnTo>
                  <a:lnTo>
                    <a:pt x="561" y="1729"/>
                  </a:lnTo>
                  <a:lnTo>
                    <a:pt x="390" y="1632"/>
                  </a:lnTo>
                  <a:lnTo>
                    <a:pt x="268" y="1535"/>
                  </a:lnTo>
                  <a:lnTo>
                    <a:pt x="147" y="1388"/>
                  </a:lnTo>
                  <a:lnTo>
                    <a:pt x="74" y="1242"/>
                  </a:lnTo>
                  <a:lnTo>
                    <a:pt x="25" y="1072"/>
                  </a:lnTo>
                  <a:lnTo>
                    <a:pt x="0" y="901"/>
                  </a:lnTo>
                  <a:lnTo>
                    <a:pt x="0" y="901"/>
                  </a:lnTo>
                  <a:lnTo>
                    <a:pt x="25" y="707"/>
                  </a:lnTo>
                  <a:lnTo>
                    <a:pt x="74" y="536"/>
                  </a:lnTo>
                  <a:lnTo>
                    <a:pt x="147" y="390"/>
                  </a:lnTo>
                  <a:lnTo>
                    <a:pt x="268" y="244"/>
                  </a:lnTo>
                  <a:lnTo>
                    <a:pt x="390" y="146"/>
                  </a:lnTo>
                  <a:lnTo>
                    <a:pt x="561" y="49"/>
                  </a:lnTo>
                  <a:lnTo>
                    <a:pt x="731" y="0"/>
                  </a:lnTo>
                  <a:lnTo>
                    <a:pt x="902" y="0"/>
                  </a:lnTo>
                  <a:lnTo>
                    <a:pt x="902" y="0"/>
                  </a:lnTo>
                  <a:lnTo>
                    <a:pt x="1072" y="0"/>
                  </a:lnTo>
                  <a:lnTo>
                    <a:pt x="1243"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3" y="1729"/>
                  </a:lnTo>
                  <a:lnTo>
                    <a:pt x="1072" y="1778"/>
                  </a:lnTo>
                  <a:lnTo>
                    <a:pt x="902" y="1803"/>
                  </a:lnTo>
                  <a:lnTo>
                    <a:pt x="902" y="1803"/>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19"/>
            <p:cNvSpPr/>
            <p:nvPr/>
          </p:nvSpPr>
          <p:spPr>
            <a:xfrm>
              <a:off x="5973900" y="667375"/>
              <a:ext cx="401900" cy="31675"/>
            </a:xfrm>
            <a:custGeom>
              <a:rect b="b" l="l" r="r" t="t"/>
              <a:pathLst>
                <a:path extrusionOk="0" fill="none" h="1267" w="16076">
                  <a:moveTo>
                    <a:pt x="1" y="0"/>
                  </a:moveTo>
                  <a:lnTo>
                    <a:pt x="1" y="487"/>
                  </a:lnTo>
                  <a:lnTo>
                    <a:pt x="1" y="487"/>
                  </a:lnTo>
                  <a:lnTo>
                    <a:pt x="25" y="658"/>
                  </a:lnTo>
                  <a:lnTo>
                    <a:pt x="74" y="804"/>
                  </a:lnTo>
                  <a:lnTo>
                    <a:pt x="147" y="926"/>
                  </a:lnTo>
                  <a:lnTo>
                    <a:pt x="220" y="1048"/>
                  </a:lnTo>
                  <a:lnTo>
                    <a:pt x="342" y="1145"/>
                  </a:lnTo>
                  <a:lnTo>
                    <a:pt x="488" y="1218"/>
                  </a:lnTo>
                  <a:lnTo>
                    <a:pt x="634" y="1267"/>
                  </a:lnTo>
                  <a:lnTo>
                    <a:pt x="780" y="1267"/>
                  </a:lnTo>
                  <a:lnTo>
                    <a:pt x="15296" y="1267"/>
                  </a:lnTo>
                  <a:lnTo>
                    <a:pt x="15296" y="1267"/>
                  </a:lnTo>
                  <a:lnTo>
                    <a:pt x="15442" y="1267"/>
                  </a:lnTo>
                  <a:lnTo>
                    <a:pt x="15588" y="1218"/>
                  </a:lnTo>
                  <a:lnTo>
                    <a:pt x="15734" y="1145"/>
                  </a:lnTo>
                  <a:lnTo>
                    <a:pt x="15856" y="1048"/>
                  </a:lnTo>
                  <a:lnTo>
                    <a:pt x="15929" y="926"/>
                  </a:lnTo>
                  <a:lnTo>
                    <a:pt x="16002" y="804"/>
                  </a:lnTo>
                  <a:lnTo>
                    <a:pt x="16051" y="658"/>
                  </a:lnTo>
                  <a:lnTo>
                    <a:pt x="16075" y="487"/>
                  </a:lnTo>
                  <a:lnTo>
                    <a:pt x="16075" y="0"/>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19"/>
            <p:cNvSpPr/>
            <p:nvPr/>
          </p:nvSpPr>
          <p:spPr>
            <a:xfrm>
              <a:off x="6302700" y="318475"/>
              <a:ext cx="28650" cy="63350"/>
            </a:xfrm>
            <a:custGeom>
              <a:rect b="b" l="l" r="r" t="t"/>
              <a:pathLst>
                <a:path extrusionOk="0" fill="none" h="2534" w="1146">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3" y="1"/>
                  </a:lnTo>
                  <a:lnTo>
                    <a:pt x="683" y="1"/>
                  </a:lnTo>
                  <a:lnTo>
                    <a:pt x="780" y="1"/>
                  </a:lnTo>
                  <a:lnTo>
                    <a:pt x="877" y="50"/>
                  </a:lnTo>
                  <a:lnTo>
                    <a:pt x="950" y="74"/>
                  </a:lnTo>
                  <a:lnTo>
                    <a:pt x="1024" y="147"/>
                  </a:lnTo>
                  <a:lnTo>
                    <a:pt x="1072" y="220"/>
                  </a:lnTo>
                  <a:lnTo>
                    <a:pt x="1121" y="293"/>
                  </a:lnTo>
                  <a:lnTo>
                    <a:pt x="1145" y="391"/>
                  </a:lnTo>
                  <a:lnTo>
                    <a:pt x="1145" y="488"/>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19"/>
            <p:cNvSpPr/>
            <p:nvPr/>
          </p:nvSpPr>
          <p:spPr>
            <a:xfrm>
              <a:off x="6046975" y="318475"/>
              <a:ext cx="28650" cy="63350"/>
            </a:xfrm>
            <a:custGeom>
              <a:rect b="b" l="l" r="r" t="t"/>
              <a:pathLst>
                <a:path extrusionOk="0" fill="none" h="2534" w="1146">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2" y="1"/>
                  </a:lnTo>
                  <a:lnTo>
                    <a:pt x="682" y="1"/>
                  </a:lnTo>
                  <a:lnTo>
                    <a:pt x="780" y="1"/>
                  </a:lnTo>
                  <a:lnTo>
                    <a:pt x="877" y="50"/>
                  </a:lnTo>
                  <a:lnTo>
                    <a:pt x="950" y="74"/>
                  </a:lnTo>
                  <a:lnTo>
                    <a:pt x="1023" y="147"/>
                  </a:lnTo>
                  <a:lnTo>
                    <a:pt x="1072" y="220"/>
                  </a:lnTo>
                  <a:lnTo>
                    <a:pt x="1121" y="293"/>
                  </a:lnTo>
                  <a:lnTo>
                    <a:pt x="1145" y="391"/>
                  </a:lnTo>
                  <a:lnTo>
                    <a:pt x="1145" y="488"/>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19"/>
            <p:cNvSpPr/>
            <p:nvPr/>
          </p:nvSpPr>
          <p:spPr>
            <a:xfrm>
              <a:off x="5973900" y="407375"/>
              <a:ext cx="401900" cy="272200"/>
            </a:xfrm>
            <a:custGeom>
              <a:rect b="b" l="l" r="r" t="t"/>
              <a:pathLst>
                <a:path extrusionOk="0" fill="none" h="10888" w="16076">
                  <a:moveTo>
                    <a:pt x="1" y="1"/>
                  </a:moveTo>
                  <a:lnTo>
                    <a:pt x="1" y="10303"/>
                  </a:lnTo>
                  <a:lnTo>
                    <a:pt x="1" y="10303"/>
                  </a:lnTo>
                  <a:lnTo>
                    <a:pt x="25" y="10400"/>
                  </a:lnTo>
                  <a:lnTo>
                    <a:pt x="74" y="10498"/>
                  </a:lnTo>
                  <a:lnTo>
                    <a:pt x="147" y="10595"/>
                  </a:lnTo>
                  <a:lnTo>
                    <a:pt x="220" y="10693"/>
                  </a:lnTo>
                  <a:lnTo>
                    <a:pt x="342" y="10766"/>
                  </a:lnTo>
                  <a:lnTo>
                    <a:pt x="488" y="10839"/>
                  </a:lnTo>
                  <a:lnTo>
                    <a:pt x="634" y="10887"/>
                  </a:lnTo>
                  <a:lnTo>
                    <a:pt x="780" y="10887"/>
                  </a:lnTo>
                  <a:lnTo>
                    <a:pt x="15296" y="10887"/>
                  </a:lnTo>
                  <a:lnTo>
                    <a:pt x="15296" y="10887"/>
                  </a:lnTo>
                  <a:lnTo>
                    <a:pt x="15442" y="10887"/>
                  </a:lnTo>
                  <a:lnTo>
                    <a:pt x="15588" y="10839"/>
                  </a:lnTo>
                  <a:lnTo>
                    <a:pt x="15734" y="10766"/>
                  </a:lnTo>
                  <a:lnTo>
                    <a:pt x="15856" y="10668"/>
                  </a:lnTo>
                  <a:lnTo>
                    <a:pt x="15929" y="10546"/>
                  </a:lnTo>
                  <a:lnTo>
                    <a:pt x="16002" y="10425"/>
                  </a:lnTo>
                  <a:lnTo>
                    <a:pt x="16051" y="10278"/>
                  </a:lnTo>
                  <a:lnTo>
                    <a:pt x="16075" y="10108"/>
                  </a:lnTo>
                  <a:lnTo>
                    <a:pt x="16075" y="1"/>
                  </a:lnTo>
                  <a:lnTo>
                    <a:pt x="1" y="1"/>
                  </a:lnTo>
                  <a:close/>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19"/>
            <p:cNvSpPr/>
            <p:nvPr/>
          </p:nvSpPr>
          <p:spPr>
            <a:xfrm>
              <a:off x="6024450" y="456100"/>
              <a:ext cx="300800" cy="175375"/>
            </a:xfrm>
            <a:custGeom>
              <a:rect b="b" l="l" r="r" t="t"/>
              <a:pathLst>
                <a:path extrusionOk="0" fill="none" h="7015" w="12032">
                  <a:moveTo>
                    <a:pt x="0" y="0"/>
                  </a:moveTo>
                  <a:lnTo>
                    <a:pt x="12032" y="0"/>
                  </a:lnTo>
                  <a:lnTo>
                    <a:pt x="12032" y="7014"/>
                  </a:lnTo>
                  <a:lnTo>
                    <a:pt x="0" y="7014"/>
                  </a:lnTo>
                  <a:lnTo>
                    <a:pt x="0" y="0"/>
                  </a:lnTo>
                  <a:close/>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19"/>
            <p:cNvSpPr/>
            <p:nvPr/>
          </p:nvSpPr>
          <p:spPr>
            <a:xfrm>
              <a:off x="6024450" y="573000"/>
              <a:ext cx="300800" cy="25"/>
            </a:xfrm>
            <a:custGeom>
              <a:rect b="b" l="l" r="r" t="t"/>
              <a:pathLst>
                <a:path extrusionOk="0" fill="none" h="1" w="12032">
                  <a:moveTo>
                    <a:pt x="0" y="0"/>
                  </a:moveTo>
                  <a:lnTo>
                    <a:pt x="12032" y="0"/>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19"/>
            <p:cNvSpPr/>
            <p:nvPr/>
          </p:nvSpPr>
          <p:spPr>
            <a:xfrm>
              <a:off x="6024450" y="514550"/>
              <a:ext cx="300800" cy="25"/>
            </a:xfrm>
            <a:custGeom>
              <a:rect b="b" l="l" r="r" t="t"/>
              <a:pathLst>
                <a:path extrusionOk="0" fill="none" h="1" w="12032">
                  <a:moveTo>
                    <a:pt x="0" y="0"/>
                  </a:moveTo>
                  <a:lnTo>
                    <a:pt x="12032" y="0"/>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19"/>
            <p:cNvSpPr/>
            <p:nvPr/>
          </p:nvSpPr>
          <p:spPr>
            <a:xfrm>
              <a:off x="6264950" y="456100"/>
              <a:ext cx="25" cy="175375"/>
            </a:xfrm>
            <a:custGeom>
              <a:rect b="b" l="l" r="r" t="t"/>
              <a:pathLst>
                <a:path extrusionOk="0" fill="none" h="7015" w="1">
                  <a:moveTo>
                    <a:pt x="1" y="0"/>
                  </a:moveTo>
                  <a:lnTo>
                    <a:pt x="1" y="7014"/>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19"/>
            <p:cNvSpPr/>
            <p:nvPr/>
          </p:nvSpPr>
          <p:spPr>
            <a:xfrm>
              <a:off x="6204675" y="456100"/>
              <a:ext cx="25" cy="175375"/>
            </a:xfrm>
            <a:custGeom>
              <a:rect b="b" l="l" r="r" t="t"/>
              <a:pathLst>
                <a:path extrusionOk="0" fill="none" h="7015" w="1">
                  <a:moveTo>
                    <a:pt x="0" y="0"/>
                  </a:moveTo>
                  <a:lnTo>
                    <a:pt x="0" y="7014"/>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19"/>
            <p:cNvSpPr/>
            <p:nvPr/>
          </p:nvSpPr>
          <p:spPr>
            <a:xfrm>
              <a:off x="6145000" y="456100"/>
              <a:ext cx="25" cy="175375"/>
            </a:xfrm>
            <a:custGeom>
              <a:rect b="b" l="l" r="r" t="t"/>
              <a:pathLst>
                <a:path extrusionOk="0" fill="none" h="7015" w="1">
                  <a:moveTo>
                    <a:pt x="1" y="0"/>
                  </a:moveTo>
                  <a:lnTo>
                    <a:pt x="1" y="7014"/>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19"/>
            <p:cNvSpPr/>
            <p:nvPr/>
          </p:nvSpPr>
          <p:spPr>
            <a:xfrm>
              <a:off x="6084725" y="456100"/>
              <a:ext cx="25" cy="175375"/>
            </a:xfrm>
            <a:custGeom>
              <a:rect b="b" l="l" r="r" t="t"/>
              <a:pathLst>
                <a:path extrusionOk="0" fill="none" h="7015" w="1">
                  <a:moveTo>
                    <a:pt x="1" y="0"/>
                  </a:moveTo>
                  <a:lnTo>
                    <a:pt x="1" y="7014"/>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aphicFrame>
        <p:nvGraphicFramePr>
          <p:cNvPr id="357" name="Google Shape;357;p19"/>
          <p:cNvGraphicFramePr/>
          <p:nvPr/>
        </p:nvGraphicFramePr>
        <p:xfrm>
          <a:off x="1524000" y="1946366"/>
          <a:ext cx="3000000" cy="3000000"/>
        </p:xfrm>
        <a:graphic>
          <a:graphicData uri="http://schemas.openxmlformats.org/drawingml/2006/table">
            <a:tbl>
              <a:tblPr bandRow="1" firstRow="1">
                <a:noFill/>
                <a:tableStyleId>{B3BA1DE9-355B-4E6F-9313-5F6E59C53B4C}</a:tableStyleId>
              </a:tblPr>
              <a:tblGrid>
                <a:gridCol w="3048000"/>
                <a:gridCol w="3048000"/>
              </a:tblGrid>
              <a:tr h="24210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Veli toplantısı</a:t>
                      </a:r>
                      <a:endParaRPr sz="1400" u="none" cap="none" strike="noStrike"/>
                    </a:p>
                  </a:txBody>
                  <a:tcPr marT="45725" marB="45725" marR="91450" marL="91450">
                    <a:gradFill>
                      <a:gsLst>
                        <a:gs pos="0">
                          <a:srgbClr val="BECBDE"/>
                        </a:gs>
                        <a:gs pos="100000">
                          <a:srgbClr val="6E87AB"/>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a:t>04 </a:t>
                      </a:r>
                      <a:r>
                        <a:rPr lang="tr-TR"/>
                        <a:t>Kasım 2023 Cumartesi</a:t>
                      </a:r>
                      <a:endParaRPr sz="1400" u="none" cap="none" strike="noStrike"/>
                    </a:p>
                  </a:txBody>
                  <a:tcPr marT="45725" marB="45725" marR="91450" marL="91450">
                    <a:gradFill>
                      <a:gsLst>
                        <a:gs pos="0">
                          <a:srgbClr val="BECBDE"/>
                        </a:gs>
                        <a:gs pos="100000">
                          <a:srgbClr val="6E87AB"/>
                        </a:gs>
                      </a:gsLst>
                      <a:path path="circle">
                        <a:fillToRect b="50%" l="50%" r="50%" t="50%"/>
                      </a:path>
                      <a:tileRect/>
                    </a:gradFill>
                  </a:tcPr>
                </a:tc>
              </a:tr>
              <a:tr h="24210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Ara tatil</a:t>
                      </a:r>
                      <a:endParaRPr sz="1400" u="none" cap="none" strike="noStrike"/>
                    </a:p>
                  </a:txBody>
                  <a:tcPr marT="45725" marB="45725" marR="91450" marL="91450">
                    <a:gradFill>
                      <a:gsLst>
                        <a:gs pos="0">
                          <a:srgbClr val="DFE9FB"/>
                        </a:gs>
                        <a:gs pos="100000">
                          <a:srgbClr val="6E9BE7"/>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1</a:t>
                      </a:r>
                      <a:r>
                        <a:rPr lang="tr-TR"/>
                        <a:t>3</a:t>
                      </a:r>
                      <a:r>
                        <a:rPr lang="tr-TR" sz="1400" u="none" cap="none" strike="noStrike"/>
                        <a:t>– 1</a:t>
                      </a:r>
                      <a:r>
                        <a:rPr lang="tr-TR"/>
                        <a:t>7</a:t>
                      </a:r>
                      <a:r>
                        <a:rPr lang="tr-TR" sz="1400" u="none" cap="none" strike="noStrike"/>
                        <a:t> Kasım 202</a:t>
                      </a:r>
                      <a:r>
                        <a:rPr lang="tr-TR"/>
                        <a:t>3</a:t>
                      </a:r>
                      <a:endParaRPr sz="1400" u="none" cap="none" strike="noStrike"/>
                    </a:p>
                  </a:txBody>
                  <a:tcPr marT="45725" marB="45725" marR="91450" marL="91450">
                    <a:gradFill>
                      <a:gsLst>
                        <a:gs pos="0">
                          <a:srgbClr val="DFE9FB"/>
                        </a:gs>
                        <a:gs pos="100000">
                          <a:srgbClr val="6E9BE7"/>
                        </a:gs>
                      </a:gsLst>
                      <a:lin ang="5400012" scaled="0"/>
                    </a:gradFill>
                  </a:tcPr>
                </a:tc>
              </a:tr>
              <a:tr h="24210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Ara tatil</a:t>
                      </a:r>
                      <a:endParaRPr sz="1400" u="none" cap="none" strike="noStrike"/>
                    </a:p>
                  </a:txBody>
                  <a:tcPr marT="45725" marB="45725" marR="91450" marL="91450">
                    <a:lnB cap="flat" cmpd="sng" w="9525">
                      <a:solidFill>
                        <a:srgbClr val="000000"/>
                      </a:solidFill>
                      <a:prstDash val="solid"/>
                      <a:round/>
                      <a:headEnd len="sm" w="sm" type="none"/>
                      <a:tailEnd len="sm" w="sm" type="none"/>
                    </a:lnB>
                    <a:gradFill>
                      <a:gsLst>
                        <a:gs pos="0">
                          <a:srgbClr val="BECBDE"/>
                        </a:gs>
                        <a:gs pos="100000">
                          <a:srgbClr val="6E87AB"/>
                        </a:gs>
                      </a:gsLst>
                      <a:lin ang="5400012" scaled="0"/>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2</a:t>
                      </a:r>
                      <a:r>
                        <a:rPr lang="tr-TR"/>
                        <a:t>5</a:t>
                      </a:r>
                      <a:r>
                        <a:rPr lang="tr-TR" sz="1400" u="none" cap="none" strike="noStrike"/>
                        <a:t> – </a:t>
                      </a:r>
                      <a:r>
                        <a:rPr lang="tr-TR"/>
                        <a:t>29</a:t>
                      </a:r>
                      <a:r>
                        <a:rPr lang="tr-TR" sz="1400" u="none" cap="none" strike="noStrike"/>
                        <a:t> Aralık 202</a:t>
                      </a:r>
                      <a:r>
                        <a:rPr lang="tr-TR"/>
                        <a:t>3</a:t>
                      </a:r>
                      <a:endParaRPr sz="1400" u="none" cap="none" strike="noStrike"/>
                    </a:p>
                  </a:txBody>
                  <a:tcPr marT="45725" marB="45725" marR="91450" marL="91450">
                    <a:lnB cap="flat" cmpd="sng" w="9525">
                      <a:solidFill>
                        <a:srgbClr val="000000"/>
                      </a:solidFill>
                      <a:prstDash val="solid"/>
                      <a:round/>
                      <a:headEnd len="sm" w="sm" type="none"/>
                      <a:tailEnd len="sm" w="sm" type="none"/>
                    </a:lnB>
                    <a:gradFill>
                      <a:gsLst>
                        <a:gs pos="0">
                          <a:srgbClr val="BECBDE"/>
                        </a:gs>
                        <a:gs pos="100000">
                          <a:srgbClr val="6E87AB"/>
                        </a:gs>
                      </a:gsLst>
                      <a:lin ang="5400012" scaled="0"/>
                    </a:gradFill>
                  </a:tcPr>
                </a:tc>
              </a:tr>
              <a:tr h="24210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1.yarıyıl tatili</a:t>
                      </a:r>
                      <a:endParaRPr sz="1400" u="none" cap="none" strike="noStrike"/>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gradFill>
                      <a:gsLst>
                        <a:gs pos="0">
                          <a:srgbClr val="DFE9FB"/>
                        </a:gs>
                        <a:gs pos="100000">
                          <a:srgbClr val="6E9BE7"/>
                        </a:gs>
                      </a:gsLst>
                      <a:lin ang="5400012" scaled="0"/>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2</a:t>
                      </a:r>
                      <a:r>
                        <a:rPr lang="tr-TR"/>
                        <a:t>2 </a:t>
                      </a:r>
                      <a:r>
                        <a:rPr lang="tr-TR" sz="1400" u="none" cap="none" strike="noStrike"/>
                        <a:t>Ocak 202</a:t>
                      </a:r>
                      <a:r>
                        <a:rPr lang="tr-TR"/>
                        <a:t>4</a:t>
                      </a:r>
                      <a:r>
                        <a:rPr lang="tr-TR" sz="1400" u="none" cap="none" strike="noStrike"/>
                        <a:t> – 0</a:t>
                      </a:r>
                      <a:r>
                        <a:rPr lang="tr-TR"/>
                        <a:t>2 </a:t>
                      </a:r>
                      <a:r>
                        <a:rPr lang="tr-TR" sz="1400" u="none" cap="none" strike="noStrike"/>
                        <a:t>Şubat 202</a:t>
                      </a:r>
                      <a:r>
                        <a:rPr lang="tr-TR"/>
                        <a:t>4</a:t>
                      </a:r>
                      <a:endParaRPr sz="1400" u="none" cap="none" strike="noStrike"/>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gradFill>
                      <a:gsLst>
                        <a:gs pos="0">
                          <a:srgbClr val="DFE9FB"/>
                        </a:gs>
                        <a:gs pos="100000">
                          <a:srgbClr val="6E9BE7"/>
                        </a:gs>
                      </a:gsLst>
                      <a:lin ang="5400012" scaled="0"/>
                    </a:gradFill>
                  </a:tcPr>
                </a:tc>
              </a:tr>
            </a:tbl>
          </a:graphicData>
        </a:graphic>
      </p:graphicFrame>
    </p:spTree>
  </p:cSld>
  <p:clrMapOvr>
    <a:masterClrMapping/>
  </p:clrMapOvr>
  <p:transition spd="slow" p14:dur="1500">
    <p:split orient="ver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20"/>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tr-TR"/>
              <a:t>ÖNEMLİ GÜN VE TARİHLER</a:t>
            </a:r>
            <a:endParaRPr/>
          </a:p>
        </p:txBody>
      </p:sp>
      <p:grpSp>
        <p:nvGrpSpPr>
          <p:cNvPr id="363" name="Google Shape;363;p20"/>
          <p:cNvGrpSpPr/>
          <p:nvPr/>
        </p:nvGrpSpPr>
        <p:grpSpPr>
          <a:xfrm>
            <a:off x="252758" y="631532"/>
            <a:ext cx="304439" cy="288286"/>
            <a:chOff x="5973900" y="318475"/>
            <a:chExt cx="401900" cy="380575"/>
          </a:xfrm>
        </p:grpSpPr>
        <p:sp>
          <p:nvSpPr>
            <p:cNvPr id="364" name="Google Shape;364;p20"/>
            <p:cNvSpPr/>
            <p:nvPr/>
          </p:nvSpPr>
          <p:spPr>
            <a:xfrm>
              <a:off x="5973900" y="337975"/>
              <a:ext cx="401900" cy="67000"/>
            </a:xfrm>
            <a:custGeom>
              <a:rect b="b" l="l" r="r" t="t"/>
              <a:pathLst>
                <a:path extrusionOk="0" fill="none" h="2680" w="16076">
                  <a:moveTo>
                    <a:pt x="16075" y="2679"/>
                  </a:moveTo>
                  <a:lnTo>
                    <a:pt x="16075" y="0"/>
                  </a:lnTo>
                  <a:lnTo>
                    <a:pt x="1" y="0"/>
                  </a:lnTo>
                  <a:lnTo>
                    <a:pt x="1" y="2679"/>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20"/>
            <p:cNvSpPr/>
            <p:nvPr/>
          </p:nvSpPr>
          <p:spPr>
            <a:xfrm>
              <a:off x="6024450" y="348325"/>
              <a:ext cx="45075" cy="45075"/>
            </a:xfrm>
            <a:custGeom>
              <a:rect b="b" l="l" r="r" t="t"/>
              <a:pathLst>
                <a:path extrusionOk="0" fill="none" h="1803" w="1803">
                  <a:moveTo>
                    <a:pt x="902" y="1803"/>
                  </a:moveTo>
                  <a:lnTo>
                    <a:pt x="902" y="1803"/>
                  </a:lnTo>
                  <a:lnTo>
                    <a:pt x="731" y="1778"/>
                  </a:lnTo>
                  <a:lnTo>
                    <a:pt x="561" y="1729"/>
                  </a:lnTo>
                  <a:lnTo>
                    <a:pt x="390" y="1632"/>
                  </a:lnTo>
                  <a:lnTo>
                    <a:pt x="268" y="1535"/>
                  </a:lnTo>
                  <a:lnTo>
                    <a:pt x="147" y="1388"/>
                  </a:lnTo>
                  <a:lnTo>
                    <a:pt x="73" y="1242"/>
                  </a:lnTo>
                  <a:lnTo>
                    <a:pt x="25" y="1072"/>
                  </a:lnTo>
                  <a:lnTo>
                    <a:pt x="0" y="901"/>
                  </a:lnTo>
                  <a:lnTo>
                    <a:pt x="0" y="901"/>
                  </a:lnTo>
                  <a:lnTo>
                    <a:pt x="25" y="707"/>
                  </a:lnTo>
                  <a:lnTo>
                    <a:pt x="73" y="536"/>
                  </a:lnTo>
                  <a:lnTo>
                    <a:pt x="147" y="390"/>
                  </a:lnTo>
                  <a:lnTo>
                    <a:pt x="268" y="244"/>
                  </a:lnTo>
                  <a:lnTo>
                    <a:pt x="390" y="146"/>
                  </a:lnTo>
                  <a:lnTo>
                    <a:pt x="561" y="49"/>
                  </a:lnTo>
                  <a:lnTo>
                    <a:pt x="731" y="0"/>
                  </a:lnTo>
                  <a:lnTo>
                    <a:pt x="902" y="0"/>
                  </a:lnTo>
                  <a:lnTo>
                    <a:pt x="902" y="0"/>
                  </a:lnTo>
                  <a:lnTo>
                    <a:pt x="1072" y="0"/>
                  </a:lnTo>
                  <a:lnTo>
                    <a:pt x="1242"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2" y="1729"/>
                  </a:lnTo>
                  <a:lnTo>
                    <a:pt x="1072" y="1778"/>
                  </a:lnTo>
                  <a:lnTo>
                    <a:pt x="902" y="1803"/>
                  </a:lnTo>
                  <a:lnTo>
                    <a:pt x="902" y="1803"/>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20"/>
            <p:cNvSpPr/>
            <p:nvPr/>
          </p:nvSpPr>
          <p:spPr>
            <a:xfrm>
              <a:off x="6280175" y="348325"/>
              <a:ext cx="45075" cy="45075"/>
            </a:xfrm>
            <a:custGeom>
              <a:rect b="b" l="l" r="r" t="t"/>
              <a:pathLst>
                <a:path extrusionOk="0" fill="none" h="1803" w="1803">
                  <a:moveTo>
                    <a:pt x="902" y="1803"/>
                  </a:moveTo>
                  <a:lnTo>
                    <a:pt x="902" y="1803"/>
                  </a:lnTo>
                  <a:lnTo>
                    <a:pt x="731" y="1778"/>
                  </a:lnTo>
                  <a:lnTo>
                    <a:pt x="561" y="1729"/>
                  </a:lnTo>
                  <a:lnTo>
                    <a:pt x="390" y="1632"/>
                  </a:lnTo>
                  <a:lnTo>
                    <a:pt x="268" y="1535"/>
                  </a:lnTo>
                  <a:lnTo>
                    <a:pt x="147" y="1388"/>
                  </a:lnTo>
                  <a:lnTo>
                    <a:pt x="74" y="1242"/>
                  </a:lnTo>
                  <a:lnTo>
                    <a:pt x="25" y="1072"/>
                  </a:lnTo>
                  <a:lnTo>
                    <a:pt x="0" y="901"/>
                  </a:lnTo>
                  <a:lnTo>
                    <a:pt x="0" y="901"/>
                  </a:lnTo>
                  <a:lnTo>
                    <a:pt x="25" y="707"/>
                  </a:lnTo>
                  <a:lnTo>
                    <a:pt x="74" y="536"/>
                  </a:lnTo>
                  <a:lnTo>
                    <a:pt x="147" y="390"/>
                  </a:lnTo>
                  <a:lnTo>
                    <a:pt x="268" y="244"/>
                  </a:lnTo>
                  <a:lnTo>
                    <a:pt x="390" y="146"/>
                  </a:lnTo>
                  <a:lnTo>
                    <a:pt x="561" y="49"/>
                  </a:lnTo>
                  <a:lnTo>
                    <a:pt x="731" y="0"/>
                  </a:lnTo>
                  <a:lnTo>
                    <a:pt x="902" y="0"/>
                  </a:lnTo>
                  <a:lnTo>
                    <a:pt x="902" y="0"/>
                  </a:lnTo>
                  <a:lnTo>
                    <a:pt x="1072" y="0"/>
                  </a:lnTo>
                  <a:lnTo>
                    <a:pt x="1243"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3" y="1729"/>
                  </a:lnTo>
                  <a:lnTo>
                    <a:pt x="1072" y="1778"/>
                  </a:lnTo>
                  <a:lnTo>
                    <a:pt x="902" y="1803"/>
                  </a:lnTo>
                  <a:lnTo>
                    <a:pt x="902" y="1803"/>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20"/>
            <p:cNvSpPr/>
            <p:nvPr/>
          </p:nvSpPr>
          <p:spPr>
            <a:xfrm>
              <a:off x="5973900" y="667375"/>
              <a:ext cx="401900" cy="31675"/>
            </a:xfrm>
            <a:custGeom>
              <a:rect b="b" l="l" r="r" t="t"/>
              <a:pathLst>
                <a:path extrusionOk="0" fill="none" h="1267" w="16076">
                  <a:moveTo>
                    <a:pt x="1" y="0"/>
                  </a:moveTo>
                  <a:lnTo>
                    <a:pt x="1" y="487"/>
                  </a:lnTo>
                  <a:lnTo>
                    <a:pt x="1" y="487"/>
                  </a:lnTo>
                  <a:lnTo>
                    <a:pt x="25" y="658"/>
                  </a:lnTo>
                  <a:lnTo>
                    <a:pt x="74" y="804"/>
                  </a:lnTo>
                  <a:lnTo>
                    <a:pt x="147" y="926"/>
                  </a:lnTo>
                  <a:lnTo>
                    <a:pt x="220" y="1048"/>
                  </a:lnTo>
                  <a:lnTo>
                    <a:pt x="342" y="1145"/>
                  </a:lnTo>
                  <a:lnTo>
                    <a:pt x="488" y="1218"/>
                  </a:lnTo>
                  <a:lnTo>
                    <a:pt x="634" y="1267"/>
                  </a:lnTo>
                  <a:lnTo>
                    <a:pt x="780" y="1267"/>
                  </a:lnTo>
                  <a:lnTo>
                    <a:pt x="15296" y="1267"/>
                  </a:lnTo>
                  <a:lnTo>
                    <a:pt x="15296" y="1267"/>
                  </a:lnTo>
                  <a:lnTo>
                    <a:pt x="15442" y="1267"/>
                  </a:lnTo>
                  <a:lnTo>
                    <a:pt x="15588" y="1218"/>
                  </a:lnTo>
                  <a:lnTo>
                    <a:pt x="15734" y="1145"/>
                  </a:lnTo>
                  <a:lnTo>
                    <a:pt x="15856" y="1048"/>
                  </a:lnTo>
                  <a:lnTo>
                    <a:pt x="15929" y="926"/>
                  </a:lnTo>
                  <a:lnTo>
                    <a:pt x="16002" y="804"/>
                  </a:lnTo>
                  <a:lnTo>
                    <a:pt x="16051" y="658"/>
                  </a:lnTo>
                  <a:lnTo>
                    <a:pt x="16075" y="487"/>
                  </a:lnTo>
                  <a:lnTo>
                    <a:pt x="16075" y="0"/>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20"/>
            <p:cNvSpPr/>
            <p:nvPr/>
          </p:nvSpPr>
          <p:spPr>
            <a:xfrm>
              <a:off x="6302700" y="318475"/>
              <a:ext cx="28650" cy="63350"/>
            </a:xfrm>
            <a:custGeom>
              <a:rect b="b" l="l" r="r" t="t"/>
              <a:pathLst>
                <a:path extrusionOk="0" fill="none" h="2534" w="1146">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3" y="1"/>
                  </a:lnTo>
                  <a:lnTo>
                    <a:pt x="683" y="1"/>
                  </a:lnTo>
                  <a:lnTo>
                    <a:pt x="780" y="1"/>
                  </a:lnTo>
                  <a:lnTo>
                    <a:pt x="877" y="50"/>
                  </a:lnTo>
                  <a:lnTo>
                    <a:pt x="950" y="74"/>
                  </a:lnTo>
                  <a:lnTo>
                    <a:pt x="1024" y="147"/>
                  </a:lnTo>
                  <a:lnTo>
                    <a:pt x="1072" y="220"/>
                  </a:lnTo>
                  <a:lnTo>
                    <a:pt x="1121" y="293"/>
                  </a:lnTo>
                  <a:lnTo>
                    <a:pt x="1145" y="391"/>
                  </a:lnTo>
                  <a:lnTo>
                    <a:pt x="1145" y="488"/>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20"/>
            <p:cNvSpPr/>
            <p:nvPr/>
          </p:nvSpPr>
          <p:spPr>
            <a:xfrm>
              <a:off x="6046975" y="318475"/>
              <a:ext cx="28650" cy="63350"/>
            </a:xfrm>
            <a:custGeom>
              <a:rect b="b" l="l" r="r" t="t"/>
              <a:pathLst>
                <a:path extrusionOk="0" fill="none" h="2534" w="1146">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2" y="1"/>
                  </a:lnTo>
                  <a:lnTo>
                    <a:pt x="682" y="1"/>
                  </a:lnTo>
                  <a:lnTo>
                    <a:pt x="780" y="1"/>
                  </a:lnTo>
                  <a:lnTo>
                    <a:pt x="877" y="50"/>
                  </a:lnTo>
                  <a:lnTo>
                    <a:pt x="950" y="74"/>
                  </a:lnTo>
                  <a:lnTo>
                    <a:pt x="1023" y="147"/>
                  </a:lnTo>
                  <a:lnTo>
                    <a:pt x="1072" y="220"/>
                  </a:lnTo>
                  <a:lnTo>
                    <a:pt x="1121" y="293"/>
                  </a:lnTo>
                  <a:lnTo>
                    <a:pt x="1145" y="391"/>
                  </a:lnTo>
                  <a:lnTo>
                    <a:pt x="1145" y="488"/>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20"/>
            <p:cNvSpPr/>
            <p:nvPr/>
          </p:nvSpPr>
          <p:spPr>
            <a:xfrm>
              <a:off x="5973900" y="407375"/>
              <a:ext cx="401900" cy="272200"/>
            </a:xfrm>
            <a:custGeom>
              <a:rect b="b" l="l" r="r" t="t"/>
              <a:pathLst>
                <a:path extrusionOk="0" fill="none" h="10888" w="16076">
                  <a:moveTo>
                    <a:pt x="1" y="1"/>
                  </a:moveTo>
                  <a:lnTo>
                    <a:pt x="1" y="10303"/>
                  </a:lnTo>
                  <a:lnTo>
                    <a:pt x="1" y="10303"/>
                  </a:lnTo>
                  <a:lnTo>
                    <a:pt x="25" y="10400"/>
                  </a:lnTo>
                  <a:lnTo>
                    <a:pt x="74" y="10498"/>
                  </a:lnTo>
                  <a:lnTo>
                    <a:pt x="147" y="10595"/>
                  </a:lnTo>
                  <a:lnTo>
                    <a:pt x="220" y="10693"/>
                  </a:lnTo>
                  <a:lnTo>
                    <a:pt x="342" y="10766"/>
                  </a:lnTo>
                  <a:lnTo>
                    <a:pt x="488" y="10839"/>
                  </a:lnTo>
                  <a:lnTo>
                    <a:pt x="634" y="10887"/>
                  </a:lnTo>
                  <a:lnTo>
                    <a:pt x="780" y="10887"/>
                  </a:lnTo>
                  <a:lnTo>
                    <a:pt x="15296" y="10887"/>
                  </a:lnTo>
                  <a:lnTo>
                    <a:pt x="15296" y="10887"/>
                  </a:lnTo>
                  <a:lnTo>
                    <a:pt x="15442" y="10887"/>
                  </a:lnTo>
                  <a:lnTo>
                    <a:pt x="15588" y="10839"/>
                  </a:lnTo>
                  <a:lnTo>
                    <a:pt x="15734" y="10766"/>
                  </a:lnTo>
                  <a:lnTo>
                    <a:pt x="15856" y="10668"/>
                  </a:lnTo>
                  <a:lnTo>
                    <a:pt x="15929" y="10546"/>
                  </a:lnTo>
                  <a:lnTo>
                    <a:pt x="16002" y="10425"/>
                  </a:lnTo>
                  <a:lnTo>
                    <a:pt x="16051" y="10278"/>
                  </a:lnTo>
                  <a:lnTo>
                    <a:pt x="16075" y="10108"/>
                  </a:lnTo>
                  <a:lnTo>
                    <a:pt x="16075" y="1"/>
                  </a:lnTo>
                  <a:lnTo>
                    <a:pt x="1" y="1"/>
                  </a:lnTo>
                  <a:close/>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20"/>
            <p:cNvSpPr/>
            <p:nvPr/>
          </p:nvSpPr>
          <p:spPr>
            <a:xfrm>
              <a:off x="6024450" y="456100"/>
              <a:ext cx="300800" cy="175375"/>
            </a:xfrm>
            <a:custGeom>
              <a:rect b="b" l="l" r="r" t="t"/>
              <a:pathLst>
                <a:path extrusionOk="0" fill="none" h="7015" w="12032">
                  <a:moveTo>
                    <a:pt x="0" y="0"/>
                  </a:moveTo>
                  <a:lnTo>
                    <a:pt x="12032" y="0"/>
                  </a:lnTo>
                  <a:lnTo>
                    <a:pt x="12032" y="7014"/>
                  </a:lnTo>
                  <a:lnTo>
                    <a:pt x="0" y="7014"/>
                  </a:lnTo>
                  <a:lnTo>
                    <a:pt x="0" y="0"/>
                  </a:lnTo>
                  <a:close/>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20"/>
            <p:cNvSpPr/>
            <p:nvPr/>
          </p:nvSpPr>
          <p:spPr>
            <a:xfrm>
              <a:off x="6024450" y="573000"/>
              <a:ext cx="300800" cy="25"/>
            </a:xfrm>
            <a:custGeom>
              <a:rect b="b" l="l" r="r" t="t"/>
              <a:pathLst>
                <a:path extrusionOk="0" fill="none" h="1" w="12032">
                  <a:moveTo>
                    <a:pt x="0" y="0"/>
                  </a:moveTo>
                  <a:lnTo>
                    <a:pt x="12032" y="0"/>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20"/>
            <p:cNvSpPr/>
            <p:nvPr/>
          </p:nvSpPr>
          <p:spPr>
            <a:xfrm>
              <a:off x="6024450" y="514550"/>
              <a:ext cx="300800" cy="25"/>
            </a:xfrm>
            <a:custGeom>
              <a:rect b="b" l="l" r="r" t="t"/>
              <a:pathLst>
                <a:path extrusionOk="0" fill="none" h="1" w="12032">
                  <a:moveTo>
                    <a:pt x="0" y="0"/>
                  </a:moveTo>
                  <a:lnTo>
                    <a:pt x="12032" y="0"/>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20"/>
            <p:cNvSpPr/>
            <p:nvPr/>
          </p:nvSpPr>
          <p:spPr>
            <a:xfrm>
              <a:off x="6264950" y="456100"/>
              <a:ext cx="25" cy="175375"/>
            </a:xfrm>
            <a:custGeom>
              <a:rect b="b" l="l" r="r" t="t"/>
              <a:pathLst>
                <a:path extrusionOk="0" fill="none" h="7015" w="1">
                  <a:moveTo>
                    <a:pt x="1" y="0"/>
                  </a:moveTo>
                  <a:lnTo>
                    <a:pt x="1" y="7014"/>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20"/>
            <p:cNvSpPr/>
            <p:nvPr/>
          </p:nvSpPr>
          <p:spPr>
            <a:xfrm>
              <a:off x="6204675" y="456100"/>
              <a:ext cx="25" cy="175375"/>
            </a:xfrm>
            <a:custGeom>
              <a:rect b="b" l="l" r="r" t="t"/>
              <a:pathLst>
                <a:path extrusionOk="0" fill="none" h="7015" w="1">
                  <a:moveTo>
                    <a:pt x="0" y="0"/>
                  </a:moveTo>
                  <a:lnTo>
                    <a:pt x="0" y="7014"/>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20"/>
            <p:cNvSpPr/>
            <p:nvPr/>
          </p:nvSpPr>
          <p:spPr>
            <a:xfrm>
              <a:off x="6145000" y="456100"/>
              <a:ext cx="25" cy="175375"/>
            </a:xfrm>
            <a:custGeom>
              <a:rect b="b" l="l" r="r" t="t"/>
              <a:pathLst>
                <a:path extrusionOk="0" fill="none" h="7015" w="1">
                  <a:moveTo>
                    <a:pt x="1" y="0"/>
                  </a:moveTo>
                  <a:lnTo>
                    <a:pt x="1" y="7014"/>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20"/>
            <p:cNvSpPr/>
            <p:nvPr/>
          </p:nvSpPr>
          <p:spPr>
            <a:xfrm>
              <a:off x="6084725" y="456100"/>
              <a:ext cx="25" cy="175375"/>
            </a:xfrm>
            <a:custGeom>
              <a:rect b="b" l="l" r="r" t="t"/>
              <a:pathLst>
                <a:path extrusionOk="0" fill="none" h="7015" w="1">
                  <a:moveTo>
                    <a:pt x="1" y="0"/>
                  </a:moveTo>
                  <a:lnTo>
                    <a:pt x="1" y="7014"/>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aphicFrame>
        <p:nvGraphicFramePr>
          <p:cNvPr id="378" name="Google Shape;378;p20"/>
          <p:cNvGraphicFramePr/>
          <p:nvPr/>
        </p:nvGraphicFramePr>
        <p:xfrm>
          <a:off x="1524000" y="1946366"/>
          <a:ext cx="3000000" cy="3000000"/>
        </p:xfrm>
        <a:graphic>
          <a:graphicData uri="http://schemas.openxmlformats.org/drawingml/2006/table">
            <a:tbl>
              <a:tblPr bandRow="1" firstRow="1">
                <a:noFill/>
                <a:tableStyleId>{B3BA1DE9-355B-4E6F-9313-5F6E59C53B4C}</a:tableStyleId>
              </a:tblPr>
              <a:tblGrid>
                <a:gridCol w="4046450"/>
                <a:gridCol w="2680925"/>
              </a:tblGrid>
              <a:tr h="24210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Veli toplantısı</a:t>
                      </a:r>
                      <a:endParaRPr sz="1400" u="none" cap="none" strike="noStrike"/>
                    </a:p>
                  </a:txBody>
                  <a:tcPr marT="45725" marB="45725" marR="91450" marL="91450">
                    <a:lnB cap="flat" cmpd="sng" w="9525">
                      <a:solidFill>
                        <a:srgbClr val="000000"/>
                      </a:solidFill>
                      <a:prstDash val="solid"/>
                      <a:round/>
                      <a:headEnd len="sm" w="sm" type="none"/>
                      <a:tailEnd len="sm" w="sm" type="none"/>
                    </a:lnB>
                    <a:gradFill>
                      <a:gsLst>
                        <a:gs pos="0">
                          <a:srgbClr val="BECBDE"/>
                        </a:gs>
                        <a:gs pos="100000">
                          <a:srgbClr val="6E87AB"/>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a:t>23 </a:t>
                      </a:r>
                      <a:r>
                        <a:rPr lang="tr-TR" sz="1400" u="none" cap="none" strike="noStrike"/>
                        <a:t>Mart 202</a:t>
                      </a:r>
                      <a:r>
                        <a:rPr lang="tr-TR"/>
                        <a:t>4</a:t>
                      </a:r>
                      <a:r>
                        <a:rPr lang="tr-TR" sz="1400" u="none" cap="none" strike="noStrike"/>
                        <a:t> Cumartesi</a:t>
                      </a:r>
                      <a:endParaRPr sz="1400" u="none" cap="none" strike="noStrike"/>
                    </a:p>
                  </a:txBody>
                  <a:tcPr marT="45725" marB="45725" marR="91450" marL="91450">
                    <a:lnB cap="flat" cmpd="sng" w="9525">
                      <a:solidFill>
                        <a:srgbClr val="000000"/>
                      </a:solidFill>
                      <a:prstDash val="solid"/>
                      <a:round/>
                      <a:headEnd len="sm" w="sm" type="none"/>
                      <a:tailEnd len="sm" w="sm" type="none"/>
                    </a:lnB>
                    <a:gradFill>
                      <a:gsLst>
                        <a:gs pos="0">
                          <a:srgbClr val="BECBDE"/>
                        </a:gs>
                        <a:gs pos="100000">
                          <a:srgbClr val="6E87AB"/>
                        </a:gs>
                      </a:gsLst>
                      <a:path path="circle">
                        <a:fillToRect b="50%" l="50%" r="50%" t="50%"/>
                      </a:path>
                      <a:tileRect/>
                    </a:gradFill>
                  </a:tcPr>
                </a:tc>
              </a:tr>
              <a:tr h="320575">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Ara tatil</a:t>
                      </a:r>
                      <a:endParaRPr sz="1400" u="none" cap="none" strike="noStrike"/>
                    </a:p>
                  </a:txBody>
                  <a:tcPr marT="45725" marB="45725" marR="91450" marL="91450">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gradFill>
                      <a:gsLst>
                        <a:gs pos="0">
                          <a:srgbClr val="DFE9FB"/>
                        </a:gs>
                        <a:gs pos="100000">
                          <a:srgbClr val="6E9BE7"/>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a:t>08</a:t>
                      </a:r>
                      <a:r>
                        <a:rPr lang="tr-TR" sz="1400" u="none" cap="none" strike="noStrike"/>
                        <a:t> – </a:t>
                      </a:r>
                      <a:r>
                        <a:rPr lang="tr-TR"/>
                        <a:t>12</a:t>
                      </a:r>
                      <a:r>
                        <a:rPr lang="tr-TR" sz="1400" u="none" cap="none" strike="noStrike"/>
                        <a:t> Nisan 202</a:t>
                      </a:r>
                      <a:r>
                        <a:rPr lang="tr-TR"/>
                        <a:t>4</a:t>
                      </a:r>
                      <a:endParaRPr sz="1400" u="none" cap="none" strike="noStrike"/>
                    </a:p>
                  </a:txBody>
                  <a:tcPr marT="45725" marB="45725" marR="91450" marL="91450">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gradFill>
                      <a:gsLst>
                        <a:gs pos="0">
                          <a:srgbClr val="DFE9FB"/>
                        </a:gs>
                        <a:gs pos="100000">
                          <a:srgbClr val="6E9BE7"/>
                        </a:gs>
                      </a:gsLst>
                      <a:path path="circle">
                        <a:fillToRect b="50%" l="50%" r="50%" t="50%"/>
                      </a:path>
                      <a:tileRect/>
                    </a:gradFill>
                  </a:tcPr>
                </a:tc>
              </a:tr>
              <a:tr h="242100">
                <a:tc>
                  <a:txBody>
                    <a:bodyPr/>
                    <a:lstStyle/>
                    <a:p>
                      <a:pPr indent="0" lvl="0" marL="0" marR="0" rtl="0" algn="l">
                        <a:lnSpc>
                          <a:spcPct val="100000"/>
                        </a:lnSpc>
                        <a:spcBef>
                          <a:spcPts val="0"/>
                        </a:spcBef>
                        <a:spcAft>
                          <a:spcPts val="0"/>
                        </a:spcAft>
                        <a:buNone/>
                      </a:pPr>
                      <a:r>
                        <a:rPr lang="tr-TR"/>
                        <a:t>Ulusal Egemenlik ve Çocuk bayramı</a:t>
                      </a:r>
                      <a:endParaRPr sz="1400" u="none" cap="none" strike="noStrike"/>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gradFill>
                      <a:gsLst>
                        <a:gs pos="0">
                          <a:srgbClr val="BECBDE"/>
                        </a:gs>
                        <a:gs pos="100000">
                          <a:srgbClr val="6E87AB"/>
                        </a:gs>
                      </a:gsLst>
                      <a:path path="circle">
                        <a:fillToRect b="50%" l="50%" r="50%" t="50%"/>
                      </a:path>
                      <a:tileRect/>
                    </a:gradFill>
                  </a:tcPr>
                </a:tc>
                <a:tc>
                  <a:txBody>
                    <a:bodyPr/>
                    <a:lstStyle/>
                    <a:p>
                      <a:pPr indent="0" lvl="0" marL="0" marR="0" rtl="0" algn="l">
                        <a:lnSpc>
                          <a:spcPct val="100000"/>
                        </a:lnSpc>
                        <a:spcBef>
                          <a:spcPts val="0"/>
                        </a:spcBef>
                        <a:spcAft>
                          <a:spcPts val="0"/>
                        </a:spcAft>
                        <a:buNone/>
                      </a:pPr>
                      <a:r>
                        <a:rPr lang="tr-TR"/>
                        <a:t>23 Nisan 2024 Salı</a:t>
                      </a:r>
                      <a:endParaRPr sz="1400" u="none" cap="none" strike="noStrike"/>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gradFill>
                      <a:gsLst>
                        <a:gs pos="0">
                          <a:srgbClr val="BECBDE"/>
                        </a:gs>
                        <a:gs pos="100000">
                          <a:srgbClr val="6E87AB"/>
                        </a:gs>
                      </a:gsLst>
                      <a:path path="circle">
                        <a:fillToRect b="50%" l="50%" r="50%" t="50%"/>
                      </a:path>
                      <a:tileRect/>
                    </a:gradFill>
                  </a:tcPr>
                </a:tc>
              </a:tr>
              <a:tr h="242100">
                <a:tc>
                  <a:txBody>
                    <a:bodyPr/>
                    <a:lstStyle/>
                    <a:p>
                      <a:pPr indent="0" lvl="0" marL="0" rtl="0" algn="l">
                        <a:spcBef>
                          <a:spcPts val="0"/>
                        </a:spcBef>
                        <a:spcAft>
                          <a:spcPts val="0"/>
                        </a:spcAft>
                        <a:buNone/>
                      </a:pPr>
                      <a:r>
                        <a:rPr lang="tr-TR"/>
                        <a:t>Emek ve Dayanışma günü</a:t>
                      </a:r>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gradFill>
                      <a:gsLst>
                        <a:gs pos="0">
                          <a:srgbClr val="DFE9FB"/>
                        </a:gs>
                        <a:gs pos="100000">
                          <a:srgbClr val="6E9BE7"/>
                        </a:gs>
                      </a:gsLst>
                      <a:path path="circle">
                        <a:fillToRect b="50%" l="50%" r="50%" t="50%"/>
                      </a:path>
                      <a:tileRect/>
                    </a:gradFill>
                  </a:tcPr>
                </a:tc>
                <a:tc>
                  <a:txBody>
                    <a:bodyPr/>
                    <a:lstStyle/>
                    <a:p>
                      <a:pPr indent="0" lvl="0" marL="0" marR="0" rtl="0" algn="l">
                        <a:lnSpc>
                          <a:spcPct val="100000"/>
                        </a:lnSpc>
                        <a:spcBef>
                          <a:spcPts val="0"/>
                        </a:spcBef>
                        <a:spcAft>
                          <a:spcPts val="0"/>
                        </a:spcAft>
                        <a:buNone/>
                      </a:pPr>
                      <a:r>
                        <a:rPr lang="tr-TR"/>
                        <a:t>01 Mayıs 2024 Çarşamba</a:t>
                      </a:r>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gradFill>
                      <a:gsLst>
                        <a:gs pos="0">
                          <a:srgbClr val="DFE9FB"/>
                        </a:gs>
                        <a:gs pos="100000">
                          <a:srgbClr val="6E9BE7"/>
                        </a:gs>
                      </a:gsLst>
                      <a:path path="circle">
                        <a:fillToRect b="50%" l="50%" r="50%" t="50%"/>
                      </a:path>
                      <a:tileRect/>
                    </a:gradFill>
                  </a:tcPr>
                </a:tc>
              </a:tr>
              <a:tr h="242100">
                <a:tc>
                  <a:txBody>
                    <a:bodyPr/>
                    <a:lstStyle/>
                    <a:p>
                      <a:pPr indent="0" lvl="0" marL="0" marR="0" rtl="0" algn="l">
                        <a:lnSpc>
                          <a:spcPct val="100000"/>
                        </a:lnSpc>
                        <a:spcBef>
                          <a:spcPts val="0"/>
                        </a:spcBef>
                        <a:spcAft>
                          <a:spcPts val="0"/>
                        </a:spcAft>
                        <a:buClr>
                          <a:srgbClr val="000000"/>
                        </a:buClr>
                        <a:buSzPts val="1400"/>
                        <a:buFont typeface="Arial"/>
                        <a:buNone/>
                      </a:pPr>
                      <a:r>
                        <a:rPr lang="tr-TR"/>
                        <a:t>Ders yılı </a:t>
                      </a:r>
                      <a:r>
                        <a:rPr lang="tr-TR" sz="1400" u="none" cap="none" strike="noStrike"/>
                        <a:t>sonu</a:t>
                      </a:r>
                      <a:endParaRPr sz="1400" u="none" cap="none" strike="noStrike"/>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gradFill>
                      <a:gsLst>
                        <a:gs pos="0">
                          <a:srgbClr val="BECBDE"/>
                        </a:gs>
                        <a:gs pos="100000">
                          <a:srgbClr val="6E87AB"/>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a:t>14</a:t>
                      </a:r>
                      <a:r>
                        <a:rPr lang="tr-TR" sz="1400" u="none" cap="none" strike="noStrike"/>
                        <a:t> Haziran 202</a:t>
                      </a:r>
                      <a:r>
                        <a:rPr lang="tr-TR"/>
                        <a:t>4</a:t>
                      </a:r>
                      <a:r>
                        <a:rPr lang="tr-TR" sz="1400" u="none" cap="none" strike="noStrike"/>
                        <a:t> Cuma</a:t>
                      </a:r>
                      <a:endParaRPr sz="1400" u="none" cap="none" strike="noStrike"/>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gradFill>
                      <a:gsLst>
                        <a:gs pos="0">
                          <a:srgbClr val="BECBDE"/>
                        </a:gs>
                        <a:gs pos="100000">
                          <a:srgbClr val="6E87AB"/>
                        </a:gs>
                      </a:gsLst>
                      <a:path path="circle">
                        <a:fillToRect b="50%" l="50%" r="50%" t="50%"/>
                      </a:path>
                      <a:tileRect/>
                    </a:gradFill>
                  </a:tcPr>
                </a:tc>
              </a:tr>
            </a:tbl>
          </a:graphicData>
        </a:graphic>
      </p:graphicFrame>
    </p:spTree>
  </p:cSld>
  <p:clrMapOvr>
    <a:masterClrMapping/>
  </p:clrMapOvr>
  <p:transition spd="slow" p14:dur="1500">
    <p:split orient="ver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21"/>
          <p:cNvSpPr txBox="1"/>
          <p:nvPr>
            <p:ph type="title"/>
          </p:nvPr>
        </p:nvSpPr>
        <p:spPr>
          <a:xfrm>
            <a:off x="814275" y="392575"/>
            <a:ext cx="5492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tr-TR"/>
              <a:t>DEVAM – DEVAMSIZLIK – GEÇ KALMA</a:t>
            </a:r>
            <a:endParaRPr/>
          </a:p>
        </p:txBody>
      </p:sp>
      <p:sp>
        <p:nvSpPr>
          <p:cNvPr id="384" name="Google Shape;384;p21"/>
          <p:cNvSpPr txBox="1"/>
          <p:nvPr>
            <p:ph idx="1" type="body"/>
          </p:nvPr>
        </p:nvSpPr>
        <p:spPr>
          <a:xfrm>
            <a:off x="472425" y="1069450"/>
            <a:ext cx="7925400" cy="3894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600"/>
              </a:spcBef>
              <a:spcAft>
                <a:spcPts val="0"/>
              </a:spcAft>
              <a:buSzPts val="2400"/>
              <a:buNone/>
            </a:pPr>
            <a:r>
              <a:t/>
            </a:r>
            <a:endParaRPr/>
          </a:p>
          <a:p>
            <a:pPr indent="-381000" lvl="0" marL="457200" rtl="0" algn="l">
              <a:lnSpc>
                <a:spcPct val="100000"/>
              </a:lnSpc>
              <a:spcBef>
                <a:spcPts val="600"/>
              </a:spcBef>
              <a:spcAft>
                <a:spcPts val="0"/>
              </a:spcAft>
              <a:buClr>
                <a:srgbClr val="6D9EEB"/>
              </a:buClr>
              <a:buSzPts val="2400"/>
              <a:buChar char="▰"/>
            </a:pPr>
            <a:r>
              <a:rPr b="1" lang="tr-TR">
                <a:solidFill>
                  <a:srgbClr val="6D9EEB"/>
                </a:solidFill>
              </a:rPr>
              <a:t>Geç : Sabah saat 08.10’a kadar,        </a:t>
            </a:r>
            <a:endParaRPr b="1">
              <a:solidFill>
                <a:srgbClr val="6D9EEB"/>
              </a:solidFill>
            </a:endParaRPr>
          </a:p>
          <a:p>
            <a:pPr indent="0" lvl="0" marL="457200" rtl="0" algn="l">
              <a:lnSpc>
                <a:spcPct val="100000"/>
              </a:lnSpc>
              <a:spcBef>
                <a:spcPts val="600"/>
              </a:spcBef>
              <a:spcAft>
                <a:spcPts val="0"/>
              </a:spcAft>
              <a:buNone/>
            </a:pPr>
            <a:r>
              <a:rPr b="1" lang="tr-TR">
                <a:solidFill>
                  <a:srgbClr val="6D9EEB"/>
                </a:solidFill>
              </a:rPr>
              <a:t>Yarım gün devamsızlık : Sabah saat 08.10’dan sonra</a:t>
            </a:r>
            <a:endParaRPr b="1">
              <a:solidFill>
                <a:srgbClr val="6D9EEB"/>
              </a:solidFill>
            </a:endParaRPr>
          </a:p>
          <a:p>
            <a:pPr indent="0" lvl="0" marL="457200" rtl="0" algn="l">
              <a:lnSpc>
                <a:spcPct val="100000"/>
              </a:lnSpc>
              <a:spcBef>
                <a:spcPts val="600"/>
              </a:spcBef>
              <a:spcAft>
                <a:spcPts val="0"/>
              </a:spcAft>
              <a:buNone/>
            </a:pPr>
            <a:r>
              <a:t/>
            </a:r>
            <a:endParaRPr b="1">
              <a:solidFill>
                <a:srgbClr val="6D9EEB"/>
              </a:solidFill>
            </a:endParaRPr>
          </a:p>
          <a:p>
            <a:pPr indent="-381000" lvl="0" marL="457200" rtl="0" algn="l">
              <a:lnSpc>
                <a:spcPct val="100000"/>
              </a:lnSpc>
              <a:spcBef>
                <a:spcPts val="600"/>
              </a:spcBef>
              <a:spcAft>
                <a:spcPts val="0"/>
              </a:spcAft>
              <a:buClr>
                <a:schemeClr val="accent3"/>
              </a:buClr>
              <a:buSzPts val="2400"/>
              <a:buChar char="▰"/>
            </a:pPr>
            <a:r>
              <a:rPr b="1" lang="tr-TR">
                <a:solidFill>
                  <a:schemeClr val="accent3"/>
                </a:solidFill>
              </a:rPr>
              <a:t>Devamsızlık süresi özürsüz 10 günü, toplamda 30 günü aşan öğrenciler ders puanları ne olursa olsun başarısız sayılırlar.</a:t>
            </a:r>
            <a:endParaRPr>
              <a:solidFill>
                <a:schemeClr val="accent3"/>
              </a:solidFill>
            </a:endParaRPr>
          </a:p>
        </p:txBody>
      </p:sp>
      <p:sp>
        <p:nvSpPr>
          <p:cNvPr id="385" name="Google Shape;385;p21"/>
          <p:cNvSpPr txBox="1"/>
          <p:nvPr/>
        </p:nvSpPr>
        <p:spPr>
          <a:xfrm>
            <a:off x="4134255" y="1994170"/>
            <a:ext cx="18473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86" name="Google Shape;386;p21"/>
          <p:cNvGrpSpPr/>
          <p:nvPr/>
        </p:nvGrpSpPr>
        <p:grpSpPr>
          <a:xfrm>
            <a:off x="223019" y="625766"/>
            <a:ext cx="299818" cy="299818"/>
            <a:chOff x="6649150" y="309350"/>
            <a:chExt cx="395800" cy="395800"/>
          </a:xfrm>
        </p:grpSpPr>
        <p:sp>
          <p:nvSpPr>
            <p:cNvPr id="387" name="Google Shape;387;p21"/>
            <p:cNvSpPr/>
            <p:nvPr/>
          </p:nvSpPr>
          <p:spPr>
            <a:xfrm>
              <a:off x="6649150" y="309350"/>
              <a:ext cx="395800" cy="395800"/>
            </a:xfrm>
            <a:custGeom>
              <a:rect b="b" l="l" r="r" t="t"/>
              <a:pathLst>
                <a:path extrusionOk="0" fill="none" h="15832" w="15832">
                  <a:moveTo>
                    <a:pt x="7916" y="1"/>
                  </a:moveTo>
                  <a:lnTo>
                    <a:pt x="7916" y="1"/>
                  </a:lnTo>
                  <a:lnTo>
                    <a:pt x="7502" y="25"/>
                  </a:lnTo>
                  <a:lnTo>
                    <a:pt x="7112" y="49"/>
                  </a:lnTo>
                  <a:lnTo>
                    <a:pt x="6723" y="98"/>
                  </a:lnTo>
                  <a:lnTo>
                    <a:pt x="6333" y="171"/>
                  </a:lnTo>
                  <a:lnTo>
                    <a:pt x="5943" y="244"/>
                  </a:lnTo>
                  <a:lnTo>
                    <a:pt x="5553" y="366"/>
                  </a:lnTo>
                  <a:lnTo>
                    <a:pt x="5188" y="488"/>
                  </a:lnTo>
                  <a:lnTo>
                    <a:pt x="4847" y="634"/>
                  </a:lnTo>
                  <a:lnTo>
                    <a:pt x="4482" y="780"/>
                  </a:lnTo>
                  <a:lnTo>
                    <a:pt x="4141" y="950"/>
                  </a:lnTo>
                  <a:lnTo>
                    <a:pt x="3824" y="1145"/>
                  </a:lnTo>
                  <a:lnTo>
                    <a:pt x="3483" y="1364"/>
                  </a:lnTo>
                  <a:lnTo>
                    <a:pt x="3191" y="1584"/>
                  </a:lnTo>
                  <a:lnTo>
                    <a:pt x="2874" y="1803"/>
                  </a:lnTo>
                  <a:lnTo>
                    <a:pt x="2607" y="2071"/>
                  </a:lnTo>
                  <a:lnTo>
                    <a:pt x="2314" y="2314"/>
                  </a:lnTo>
                  <a:lnTo>
                    <a:pt x="2071" y="2607"/>
                  </a:lnTo>
                  <a:lnTo>
                    <a:pt x="1803" y="2874"/>
                  </a:lnTo>
                  <a:lnTo>
                    <a:pt x="1584" y="3191"/>
                  </a:lnTo>
                  <a:lnTo>
                    <a:pt x="1364" y="3483"/>
                  </a:lnTo>
                  <a:lnTo>
                    <a:pt x="1145" y="3824"/>
                  </a:lnTo>
                  <a:lnTo>
                    <a:pt x="950" y="4141"/>
                  </a:lnTo>
                  <a:lnTo>
                    <a:pt x="780" y="4482"/>
                  </a:lnTo>
                  <a:lnTo>
                    <a:pt x="634" y="4847"/>
                  </a:lnTo>
                  <a:lnTo>
                    <a:pt x="488" y="5188"/>
                  </a:lnTo>
                  <a:lnTo>
                    <a:pt x="366" y="5553"/>
                  </a:lnTo>
                  <a:lnTo>
                    <a:pt x="244" y="5943"/>
                  </a:lnTo>
                  <a:lnTo>
                    <a:pt x="171" y="6333"/>
                  </a:lnTo>
                  <a:lnTo>
                    <a:pt x="98" y="6722"/>
                  </a:lnTo>
                  <a:lnTo>
                    <a:pt x="49" y="7112"/>
                  </a:lnTo>
                  <a:lnTo>
                    <a:pt x="25" y="7502"/>
                  </a:lnTo>
                  <a:lnTo>
                    <a:pt x="1" y="7916"/>
                  </a:lnTo>
                  <a:lnTo>
                    <a:pt x="1" y="7916"/>
                  </a:lnTo>
                  <a:lnTo>
                    <a:pt x="25" y="8330"/>
                  </a:lnTo>
                  <a:lnTo>
                    <a:pt x="49" y="8720"/>
                  </a:lnTo>
                  <a:lnTo>
                    <a:pt x="98" y="9109"/>
                  </a:lnTo>
                  <a:lnTo>
                    <a:pt x="171" y="9499"/>
                  </a:lnTo>
                  <a:lnTo>
                    <a:pt x="244" y="9889"/>
                  </a:lnTo>
                  <a:lnTo>
                    <a:pt x="366" y="10278"/>
                  </a:lnTo>
                  <a:lnTo>
                    <a:pt x="488" y="10644"/>
                  </a:lnTo>
                  <a:lnTo>
                    <a:pt x="634" y="10985"/>
                  </a:lnTo>
                  <a:lnTo>
                    <a:pt x="780" y="11350"/>
                  </a:lnTo>
                  <a:lnTo>
                    <a:pt x="950" y="11691"/>
                  </a:lnTo>
                  <a:lnTo>
                    <a:pt x="1145" y="12008"/>
                  </a:lnTo>
                  <a:lnTo>
                    <a:pt x="1364" y="12348"/>
                  </a:lnTo>
                  <a:lnTo>
                    <a:pt x="1584" y="12641"/>
                  </a:lnTo>
                  <a:lnTo>
                    <a:pt x="1803" y="12957"/>
                  </a:lnTo>
                  <a:lnTo>
                    <a:pt x="2071" y="13225"/>
                  </a:lnTo>
                  <a:lnTo>
                    <a:pt x="2314" y="13518"/>
                  </a:lnTo>
                  <a:lnTo>
                    <a:pt x="2607" y="13761"/>
                  </a:lnTo>
                  <a:lnTo>
                    <a:pt x="2874" y="14029"/>
                  </a:lnTo>
                  <a:lnTo>
                    <a:pt x="3191" y="14248"/>
                  </a:lnTo>
                  <a:lnTo>
                    <a:pt x="3483" y="14467"/>
                  </a:lnTo>
                  <a:lnTo>
                    <a:pt x="3824" y="14687"/>
                  </a:lnTo>
                  <a:lnTo>
                    <a:pt x="4141" y="14881"/>
                  </a:lnTo>
                  <a:lnTo>
                    <a:pt x="4482" y="15052"/>
                  </a:lnTo>
                  <a:lnTo>
                    <a:pt x="4847" y="15198"/>
                  </a:lnTo>
                  <a:lnTo>
                    <a:pt x="5188" y="15344"/>
                  </a:lnTo>
                  <a:lnTo>
                    <a:pt x="5553" y="15466"/>
                  </a:lnTo>
                  <a:lnTo>
                    <a:pt x="5943" y="15588"/>
                  </a:lnTo>
                  <a:lnTo>
                    <a:pt x="6333" y="15661"/>
                  </a:lnTo>
                  <a:lnTo>
                    <a:pt x="6723" y="15734"/>
                  </a:lnTo>
                  <a:lnTo>
                    <a:pt x="7112" y="15783"/>
                  </a:lnTo>
                  <a:lnTo>
                    <a:pt x="7502" y="15807"/>
                  </a:lnTo>
                  <a:lnTo>
                    <a:pt x="7916" y="15831"/>
                  </a:lnTo>
                  <a:lnTo>
                    <a:pt x="7916" y="15831"/>
                  </a:lnTo>
                  <a:lnTo>
                    <a:pt x="8330" y="15807"/>
                  </a:lnTo>
                  <a:lnTo>
                    <a:pt x="8720" y="15783"/>
                  </a:lnTo>
                  <a:lnTo>
                    <a:pt x="9109" y="15734"/>
                  </a:lnTo>
                  <a:lnTo>
                    <a:pt x="9499" y="15661"/>
                  </a:lnTo>
                  <a:lnTo>
                    <a:pt x="9889" y="15588"/>
                  </a:lnTo>
                  <a:lnTo>
                    <a:pt x="10278" y="15466"/>
                  </a:lnTo>
                  <a:lnTo>
                    <a:pt x="10644" y="15344"/>
                  </a:lnTo>
                  <a:lnTo>
                    <a:pt x="10985" y="15198"/>
                  </a:lnTo>
                  <a:lnTo>
                    <a:pt x="11350" y="15052"/>
                  </a:lnTo>
                  <a:lnTo>
                    <a:pt x="11691" y="14881"/>
                  </a:lnTo>
                  <a:lnTo>
                    <a:pt x="12008" y="14687"/>
                  </a:lnTo>
                  <a:lnTo>
                    <a:pt x="12349" y="14467"/>
                  </a:lnTo>
                  <a:lnTo>
                    <a:pt x="12641" y="14248"/>
                  </a:lnTo>
                  <a:lnTo>
                    <a:pt x="12957" y="14029"/>
                  </a:lnTo>
                  <a:lnTo>
                    <a:pt x="13225" y="13761"/>
                  </a:lnTo>
                  <a:lnTo>
                    <a:pt x="13518" y="13518"/>
                  </a:lnTo>
                  <a:lnTo>
                    <a:pt x="13761" y="13225"/>
                  </a:lnTo>
                  <a:lnTo>
                    <a:pt x="14029" y="12957"/>
                  </a:lnTo>
                  <a:lnTo>
                    <a:pt x="14248" y="12641"/>
                  </a:lnTo>
                  <a:lnTo>
                    <a:pt x="14467" y="12348"/>
                  </a:lnTo>
                  <a:lnTo>
                    <a:pt x="14687" y="12008"/>
                  </a:lnTo>
                  <a:lnTo>
                    <a:pt x="14881" y="11691"/>
                  </a:lnTo>
                  <a:lnTo>
                    <a:pt x="15052" y="11350"/>
                  </a:lnTo>
                  <a:lnTo>
                    <a:pt x="15198" y="10985"/>
                  </a:lnTo>
                  <a:lnTo>
                    <a:pt x="15344" y="10644"/>
                  </a:lnTo>
                  <a:lnTo>
                    <a:pt x="15466" y="10278"/>
                  </a:lnTo>
                  <a:lnTo>
                    <a:pt x="15588" y="9889"/>
                  </a:lnTo>
                  <a:lnTo>
                    <a:pt x="15661" y="9499"/>
                  </a:lnTo>
                  <a:lnTo>
                    <a:pt x="15734" y="9109"/>
                  </a:lnTo>
                  <a:lnTo>
                    <a:pt x="15783" y="8720"/>
                  </a:lnTo>
                  <a:lnTo>
                    <a:pt x="15807" y="8330"/>
                  </a:lnTo>
                  <a:lnTo>
                    <a:pt x="15831" y="7916"/>
                  </a:lnTo>
                  <a:lnTo>
                    <a:pt x="15831" y="7916"/>
                  </a:lnTo>
                  <a:lnTo>
                    <a:pt x="15807" y="7502"/>
                  </a:lnTo>
                  <a:lnTo>
                    <a:pt x="15783" y="7112"/>
                  </a:lnTo>
                  <a:lnTo>
                    <a:pt x="15734" y="6722"/>
                  </a:lnTo>
                  <a:lnTo>
                    <a:pt x="15661" y="6333"/>
                  </a:lnTo>
                  <a:lnTo>
                    <a:pt x="15588" y="5943"/>
                  </a:lnTo>
                  <a:lnTo>
                    <a:pt x="15466" y="5553"/>
                  </a:lnTo>
                  <a:lnTo>
                    <a:pt x="15344" y="5188"/>
                  </a:lnTo>
                  <a:lnTo>
                    <a:pt x="15198" y="4847"/>
                  </a:lnTo>
                  <a:lnTo>
                    <a:pt x="15052" y="4482"/>
                  </a:lnTo>
                  <a:lnTo>
                    <a:pt x="14881" y="4141"/>
                  </a:lnTo>
                  <a:lnTo>
                    <a:pt x="14687" y="3824"/>
                  </a:lnTo>
                  <a:lnTo>
                    <a:pt x="14467" y="3483"/>
                  </a:lnTo>
                  <a:lnTo>
                    <a:pt x="14248" y="3191"/>
                  </a:lnTo>
                  <a:lnTo>
                    <a:pt x="14029" y="2874"/>
                  </a:lnTo>
                  <a:lnTo>
                    <a:pt x="13761" y="2607"/>
                  </a:lnTo>
                  <a:lnTo>
                    <a:pt x="13518" y="2314"/>
                  </a:lnTo>
                  <a:lnTo>
                    <a:pt x="13225" y="2071"/>
                  </a:lnTo>
                  <a:lnTo>
                    <a:pt x="12957" y="1803"/>
                  </a:lnTo>
                  <a:lnTo>
                    <a:pt x="12641" y="1584"/>
                  </a:lnTo>
                  <a:lnTo>
                    <a:pt x="12349" y="1364"/>
                  </a:lnTo>
                  <a:lnTo>
                    <a:pt x="12008" y="1145"/>
                  </a:lnTo>
                  <a:lnTo>
                    <a:pt x="11691" y="950"/>
                  </a:lnTo>
                  <a:lnTo>
                    <a:pt x="11350" y="780"/>
                  </a:lnTo>
                  <a:lnTo>
                    <a:pt x="10985" y="634"/>
                  </a:lnTo>
                  <a:lnTo>
                    <a:pt x="10644" y="488"/>
                  </a:lnTo>
                  <a:lnTo>
                    <a:pt x="10278" y="366"/>
                  </a:lnTo>
                  <a:lnTo>
                    <a:pt x="9889" y="244"/>
                  </a:lnTo>
                  <a:lnTo>
                    <a:pt x="9499" y="171"/>
                  </a:lnTo>
                  <a:lnTo>
                    <a:pt x="9109" y="98"/>
                  </a:lnTo>
                  <a:lnTo>
                    <a:pt x="8720" y="49"/>
                  </a:lnTo>
                  <a:lnTo>
                    <a:pt x="8330" y="25"/>
                  </a:lnTo>
                  <a:lnTo>
                    <a:pt x="7916" y="1"/>
                  </a:lnTo>
                  <a:lnTo>
                    <a:pt x="7916" y="1"/>
                  </a:lnTo>
                  <a:close/>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21"/>
            <p:cNvSpPr/>
            <p:nvPr/>
          </p:nvSpPr>
          <p:spPr>
            <a:xfrm>
              <a:off x="6673500" y="333700"/>
              <a:ext cx="347100" cy="347100"/>
            </a:xfrm>
            <a:custGeom>
              <a:rect b="b" l="l" r="r" t="t"/>
              <a:pathLst>
                <a:path extrusionOk="0" fill="none" h="13884" w="13884">
                  <a:moveTo>
                    <a:pt x="6942" y="13883"/>
                  </a:moveTo>
                  <a:lnTo>
                    <a:pt x="6942" y="13883"/>
                  </a:lnTo>
                  <a:lnTo>
                    <a:pt x="6577" y="13883"/>
                  </a:lnTo>
                  <a:lnTo>
                    <a:pt x="6236" y="13834"/>
                  </a:lnTo>
                  <a:lnTo>
                    <a:pt x="5895" y="13810"/>
                  </a:lnTo>
                  <a:lnTo>
                    <a:pt x="5554" y="13737"/>
                  </a:lnTo>
                  <a:lnTo>
                    <a:pt x="5213" y="13664"/>
                  </a:lnTo>
                  <a:lnTo>
                    <a:pt x="4872" y="13566"/>
                  </a:lnTo>
                  <a:lnTo>
                    <a:pt x="4555" y="13469"/>
                  </a:lnTo>
                  <a:lnTo>
                    <a:pt x="4239" y="13323"/>
                  </a:lnTo>
                  <a:lnTo>
                    <a:pt x="3946" y="13201"/>
                  </a:lnTo>
                  <a:lnTo>
                    <a:pt x="3630" y="13031"/>
                  </a:lnTo>
                  <a:lnTo>
                    <a:pt x="3337" y="12884"/>
                  </a:lnTo>
                  <a:lnTo>
                    <a:pt x="3069" y="12690"/>
                  </a:lnTo>
                  <a:lnTo>
                    <a:pt x="2802" y="12495"/>
                  </a:lnTo>
                  <a:lnTo>
                    <a:pt x="2534" y="12300"/>
                  </a:lnTo>
                  <a:lnTo>
                    <a:pt x="2290" y="12081"/>
                  </a:lnTo>
                  <a:lnTo>
                    <a:pt x="2047" y="11837"/>
                  </a:lnTo>
                  <a:lnTo>
                    <a:pt x="1803" y="11594"/>
                  </a:lnTo>
                  <a:lnTo>
                    <a:pt x="1584" y="11350"/>
                  </a:lnTo>
                  <a:lnTo>
                    <a:pt x="1389" y="11082"/>
                  </a:lnTo>
                  <a:lnTo>
                    <a:pt x="1194" y="10814"/>
                  </a:lnTo>
                  <a:lnTo>
                    <a:pt x="999" y="10546"/>
                  </a:lnTo>
                  <a:lnTo>
                    <a:pt x="853" y="10254"/>
                  </a:lnTo>
                  <a:lnTo>
                    <a:pt x="683" y="9938"/>
                  </a:lnTo>
                  <a:lnTo>
                    <a:pt x="561" y="9645"/>
                  </a:lnTo>
                  <a:lnTo>
                    <a:pt x="415" y="9329"/>
                  </a:lnTo>
                  <a:lnTo>
                    <a:pt x="317" y="9012"/>
                  </a:lnTo>
                  <a:lnTo>
                    <a:pt x="220" y="8671"/>
                  </a:lnTo>
                  <a:lnTo>
                    <a:pt x="147" y="8330"/>
                  </a:lnTo>
                  <a:lnTo>
                    <a:pt x="74" y="7989"/>
                  </a:lnTo>
                  <a:lnTo>
                    <a:pt x="49" y="7648"/>
                  </a:lnTo>
                  <a:lnTo>
                    <a:pt x="1" y="7307"/>
                  </a:lnTo>
                  <a:lnTo>
                    <a:pt x="1" y="6942"/>
                  </a:lnTo>
                  <a:lnTo>
                    <a:pt x="1" y="6942"/>
                  </a:lnTo>
                  <a:lnTo>
                    <a:pt x="1" y="6577"/>
                  </a:lnTo>
                  <a:lnTo>
                    <a:pt x="49" y="6236"/>
                  </a:lnTo>
                  <a:lnTo>
                    <a:pt x="74" y="5895"/>
                  </a:lnTo>
                  <a:lnTo>
                    <a:pt x="147" y="5554"/>
                  </a:lnTo>
                  <a:lnTo>
                    <a:pt x="220" y="5213"/>
                  </a:lnTo>
                  <a:lnTo>
                    <a:pt x="317" y="4872"/>
                  </a:lnTo>
                  <a:lnTo>
                    <a:pt x="415" y="4555"/>
                  </a:lnTo>
                  <a:lnTo>
                    <a:pt x="561" y="4238"/>
                  </a:lnTo>
                  <a:lnTo>
                    <a:pt x="683" y="3946"/>
                  </a:lnTo>
                  <a:lnTo>
                    <a:pt x="853" y="3630"/>
                  </a:lnTo>
                  <a:lnTo>
                    <a:pt x="999" y="3337"/>
                  </a:lnTo>
                  <a:lnTo>
                    <a:pt x="1194" y="3069"/>
                  </a:lnTo>
                  <a:lnTo>
                    <a:pt x="1389" y="2802"/>
                  </a:lnTo>
                  <a:lnTo>
                    <a:pt x="1584" y="2534"/>
                  </a:lnTo>
                  <a:lnTo>
                    <a:pt x="1803" y="2290"/>
                  </a:lnTo>
                  <a:lnTo>
                    <a:pt x="2047" y="2047"/>
                  </a:lnTo>
                  <a:lnTo>
                    <a:pt x="2290" y="1803"/>
                  </a:lnTo>
                  <a:lnTo>
                    <a:pt x="2534" y="1584"/>
                  </a:lnTo>
                  <a:lnTo>
                    <a:pt x="2802" y="1389"/>
                  </a:lnTo>
                  <a:lnTo>
                    <a:pt x="3069" y="1194"/>
                  </a:lnTo>
                  <a:lnTo>
                    <a:pt x="3337" y="999"/>
                  </a:lnTo>
                  <a:lnTo>
                    <a:pt x="3630" y="853"/>
                  </a:lnTo>
                  <a:lnTo>
                    <a:pt x="3946" y="683"/>
                  </a:lnTo>
                  <a:lnTo>
                    <a:pt x="4239" y="561"/>
                  </a:lnTo>
                  <a:lnTo>
                    <a:pt x="4555" y="415"/>
                  </a:lnTo>
                  <a:lnTo>
                    <a:pt x="4872" y="317"/>
                  </a:lnTo>
                  <a:lnTo>
                    <a:pt x="5213" y="220"/>
                  </a:lnTo>
                  <a:lnTo>
                    <a:pt x="5554" y="147"/>
                  </a:lnTo>
                  <a:lnTo>
                    <a:pt x="5895" y="74"/>
                  </a:lnTo>
                  <a:lnTo>
                    <a:pt x="6236" y="49"/>
                  </a:lnTo>
                  <a:lnTo>
                    <a:pt x="6577" y="1"/>
                  </a:lnTo>
                  <a:lnTo>
                    <a:pt x="6942" y="1"/>
                  </a:lnTo>
                  <a:lnTo>
                    <a:pt x="6942" y="1"/>
                  </a:lnTo>
                  <a:lnTo>
                    <a:pt x="7307" y="1"/>
                  </a:lnTo>
                  <a:lnTo>
                    <a:pt x="7648" y="49"/>
                  </a:lnTo>
                  <a:lnTo>
                    <a:pt x="7989" y="74"/>
                  </a:lnTo>
                  <a:lnTo>
                    <a:pt x="8330" y="147"/>
                  </a:lnTo>
                  <a:lnTo>
                    <a:pt x="8671" y="220"/>
                  </a:lnTo>
                  <a:lnTo>
                    <a:pt x="9012" y="317"/>
                  </a:lnTo>
                  <a:lnTo>
                    <a:pt x="9329" y="415"/>
                  </a:lnTo>
                  <a:lnTo>
                    <a:pt x="9645" y="561"/>
                  </a:lnTo>
                  <a:lnTo>
                    <a:pt x="9938" y="683"/>
                  </a:lnTo>
                  <a:lnTo>
                    <a:pt x="10254" y="853"/>
                  </a:lnTo>
                  <a:lnTo>
                    <a:pt x="10546" y="999"/>
                  </a:lnTo>
                  <a:lnTo>
                    <a:pt x="10814" y="1194"/>
                  </a:lnTo>
                  <a:lnTo>
                    <a:pt x="11082" y="1389"/>
                  </a:lnTo>
                  <a:lnTo>
                    <a:pt x="11350" y="1584"/>
                  </a:lnTo>
                  <a:lnTo>
                    <a:pt x="11594" y="1803"/>
                  </a:lnTo>
                  <a:lnTo>
                    <a:pt x="11837" y="2047"/>
                  </a:lnTo>
                  <a:lnTo>
                    <a:pt x="12081" y="2290"/>
                  </a:lnTo>
                  <a:lnTo>
                    <a:pt x="12300" y="2534"/>
                  </a:lnTo>
                  <a:lnTo>
                    <a:pt x="12495" y="2802"/>
                  </a:lnTo>
                  <a:lnTo>
                    <a:pt x="12690" y="3069"/>
                  </a:lnTo>
                  <a:lnTo>
                    <a:pt x="12885" y="3337"/>
                  </a:lnTo>
                  <a:lnTo>
                    <a:pt x="13031" y="3630"/>
                  </a:lnTo>
                  <a:lnTo>
                    <a:pt x="13201" y="3946"/>
                  </a:lnTo>
                  <a:lnTo>
                    <a:pt x="13323" y="4238"/>
                  </a:lnTo>
                  <a:lnTo>
                    <a:pt x="13469" y="4555"/>
                  </a:lnTo>
                  <a:lnTo>
                    <a:pt x="13566" y="4872"/>
                  </a:lnTo>
                  <a:lnTo>
                    <a:pt x="13664" y="5213"/>
                  </a:lnTo>
                  <a:lnTo>
                    <a:pt x="13737" y="5554"/>
                  </a:lnTo>
                  <a:lnTo>
                    <a:pt x="13810" y="5895"/>
                  </a:lnTo>
                  <a:lnTo>
                    <a:pt x="13834" y="6236"/>
                  </a:lnTo>
                  <a:lnTo>
                    <a:pt x="13883" y="6577"/>
                  </a:lnTo>
                  <a:lnTo>
                    <a:pt x="13883" y="6942"/>
                  </a:lnTo>
                  <a:lnTo>
                    <a:pt x="13883" y="6942"/>
                  </a:lnTo>
                  <a:lnTo>
                    <a:pt x="13883" y="7307"/>
                  </a:lnTo>
                  <a:lnTo>
                    <a:pt x="13834" y="7648"/>
                  </a:lnTo>
                  <a:lnTo>
                    <a:pt x="13810" y="7989"/>
                  </a:lnTo>
                  <a:lnTo>
                    <a:pt x="13737" y="8330"/>
                  </a:lnTo>
                  <a:lnTo>
                    <a:pt x="13664" y="8671"/>
                  </a:lnTo>
                  <a:lnTo>
                    <a:pt x="13566" y="9012"/>
                  </a:lnTo>
                  <a:lnTo>
                    <a:pt x="13469" y="9329"/>
                  </a:lnTo>
                  <a:lnTo>
                    <a:pt x="13323" y="9645"/>
                  </a:lnTo>
                  <a:lnTo>
                    <a:pt x="13201" y="9938"/>
                  </a:lnTo>
                  <a:lnTo>
                    <a:pt x="13031" y="10254"/>
                  </a:lnTo>
                  <a:lnTo>
                    <a:pt x="12885" y="10546"/>
                  </a:lnTo>
                  <a:lnTo>
                    <a:pt x="12690" y="10814"/>
                  </a:lnTo>
                  <a:lnTo>
                    <a:pt x="12495" y="11082"/>
                  </a:lnTo>
                  <a:lnTo>
                    <a:pt x="12300" y="11350"/>
                  </a:lnTo>
                  <a:lnTo>
                    <a:pt x="12081" y="11594"/>
                  </a:lnTo>
                  <a:lnTo>
                    <a:pt x="11837" y="11837"/>
                  </a:lnTo>
                  <a:lnTo>
                    <a:pt x="11594" y="12081"/>
                  </a:lnTo>
                  <a:lnTo>
                    <a:pt x="11350" y="12300"/>
                  </a:lnTo>
                  <a:lnTo>
                    <a:pt x="11082" y="12495"/>
                  </a:lnTo>
                  <a:lnTo>
                    <a:pt x="10814" y="12690"/>
                  </a:lnTo>
                  <a:lnTo>
                    <a:pt x="10546" y="12884"/>
                  </a:lnTo>
                  <a:lnTo>
                    <a:pt x="10254" y="13031"/>
                  </a:lnTo>
                  <a:lnTo>
                    <a:pt x="9938" y="13201"/>
                  </a:lnTo>
                  <a:lnTo>
                    <a:pt x="9645" y="13323"/>
                  </a:lnTo>
                  <a:lnTo>
                    <a:pt x="9329" y="13469"/>
                  </a:lnTo>
                  <a:lnTo>
                    <a:pt x="9012" y="13566"/>
                  </a:lnTo>
                  <a:lnTo>
                    <a:pt x="8671" y="13664"/>
                  </a:lnTo>
                  <a:lnTo>
                    <a:pt x="8330" y="13737"/>
                  </a:lnTo>
                  <a:lnTo>
                    <a:pt x="7989" y="13810"/>
                  </a:lnTo>
                  <a:lnTo>
                    <a:pt x="7648" y="13834"/>
                  </a:lnTo>
                  <a:lnTo>
                    <a:pt x="7307" y="13883"/>
                  </a:lnTo>
                  <a:lnTo>
                    <a:pt x="6942" y="13883"/>
                  </a:lnTo>
                  <a:lnTo>
                    <a:pt x="6942" y="13883"/>
                  </a:lnTo>
                  <a:close/>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21"/>
            <p:cNvSpPr/>
            <p:nvPr/>
          </p:nvSpPr>
          <p:spPr>
            <a:xfrm>
              <a:off x="6848850" y="397625"/>
              <a:ext cx="54825" cy="169300"/>
            </a:xfrm>
            <a:custGeom>
              <a:rect b="b" l="l" r="r" t="t"/>
              <a:pathLst>
                <a:path extrusionOk="0" fill="none" h="6772" w="2193">
                  <a:moveTo>
                    <a:pt x="1" y="1"/>
                  </a:moveTo>
                  <a:lnTo>
                    <a:pt x="1" y="4580"/>
                  </a:lnTo>
                  <a:lnTo>
                    <a:pt x="2193" y="6772"/>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21"/>
            <p:cNvSpPr/>
            <p:nvPr/>
          </p:nvSpPr>
          <p:spPr>
            <a:xfrm>
              <a:off x="6847025" y="333700"/>
              <a:ext cx="25" cy="29250"/>
            </a:xfrm>
            <a:custGeom>
              <a:rect b="b" l="l" r="r" t="t"/>
              <a:pathLst>
                <a:path extrusionOk="0" fill="none" h="1170" w="1">
                  <a:moveTo>
                    <a:pt x="1" y="1170"/>
                  </a:moveTo>
                  <a:lnTo>
                    <a:pt x="1" y="1"/>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21"/>
            <p:cNvSpPr/>
            <p:nvPr/>
          </p:nvSpPr>
          <p:spPr>
            <a:xfrm>
              <a:off x="6760575" y="356850"/>
              <a:ext cx="25" cy="25"/>
            </a:xfrm>
            <a:custGeom>
              <a:rect b="b" l="l" r="r" t="t"/>
              <a:pathLst>
                <a:path extrusionOk="0" fill="none" h="1" w="1">
                  <a:moveTo>
                    <a:pt x="1" y="0"/>
                  </a:moveTo>
                  <a:lnTo>
                    <a:pt x="1" y="0"/>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21"/>
            <p:cNvSpPr/>
            <p:nvPr/>
          </p:nvSpPr>
          <p:spPr>
            <a:xfrm>
              <a:off x="6760575" y="356850"/>
              <a:ext cx="14025" cy="24975"/>
            </a:xfrm>
            <a:custGeom>
              <a:rect b="b" l="l" r="r" t="t"/>
              <a:pathLst>
                <a:path extrusionOk="0" fill="none" h="999" w="561">
                  <a:moveTo>
                    <a:pt x="1" y="0"/>
                  </a:moveTo>
                  <a:lnTo>
                    <a:pt x="561" y="999"/>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21"/>
            <p:cNvSpPr/>
            <p:nvPr/>
          </p:nvSpPr>
          <p:spPr>
            <a:xfrm>
              <a:off x="6696650" y="420775"/>
              <a:ext cx="25" cy="25"/>
            </a:xfrm>
            <a:custGeom>
              <a:rect b="b" l="l" r="r" t="t"/>
              <a:pathLst>
                <a:path extrusionOk="0" fill="none" h="1" w="1">
                  <a:moveTo>
                    <a:pt x="0" y="0"/>
                  </a:moveTo>
                  <a:lnTo>
                    <a:pt x="0" y="0"/>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21"/>
            <p:cNvSpPr/>
            <p:nvPr/>
          </p:nvSpPr>
          <p:spPr>
            <a:xfrm>
              <a:off x="6696650" y="420775"/>
              <a:ext cx="24975" cy="14025"/>
            </a:xfrm>
            <a:custGeom>
              <a:rect b="b" l="l" r="r" t="t"/>
              <a:pathLst>
                <a:path extrusionOk="0" fill="none" h="561" w="999">
                  <a:moveTo>
                    <a:pt x="0" y="0"/>
                  </a:moveTo>
                  <a:lnTo>
                    <a:pt x="999" y="561"/>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21"/>
            <p:cNvSpPr/>
            <p:nvPr/>
          </p:nvSpPr>
          <p:spPr>
            <a:xfrm>
              <a:off x="6673500" y="507225"/>
              <a:ext cx="29250" cy="25"/>
            </a:xfrm>
            <a:custGeom>
              <a:rect b="b" l="l" r="r" t="t"/>
              <a:pathLst>
                <a:path extrusionOk="0" fill="none" h="1" w="1170">
                  <a:moveTo>
                    <a:pt x="1" y="1"/>
                  </a:moveTo>
                  <a:lnTo>
                    <a:pt x="1170" y="1"/>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21"/>
            <p:cNvSpPr/>
            <p:nvPr/>
          </p:nvSpPr>
          <p:spPr>
            <a:xfrm>
              <a:off x="6696650" y="593700"/>
              <a:ext cx="25" cy="25"/>
            </a:xfrm>
            <a:custGeom>
              <a:rect b="b" l="l" r="r" t="t"/>
              <a:pathLst>
                <a:path extrusionOk="0" fill="none" h="1" w="1">
                  <a:moveTo>
                    <a:pt x="0" y="0"/>
                  </a:moveTo>
                  <a:lnTo>
                    <a:pt x="0" y="0"/>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21"/>
            <p:cNvSpPr/>
            <p:nvPr/>
          </p:nvSpPr>
          <p:spPr>
            <a:xfrm>
              <a:off x="6696650" y="579700"/>
              <a:ext cx="24975" cy="14025"/>
            </a:xfrm>
            <a:custGeom>
              <a:rect b="b" l="l" r="r" t="t"/>
              <a:pathLst>
                <a:path extrusionOk="0" fill="none" h="561" w="999">
                  <a:moveTo>
                    <a:pt x="0" y="560"/>
                  </a:moveTo>
                  <a:lnTo>
                    <a:pt x="999" y="0"/>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21"/>
            <p:cNvSpPr/>
            <p:nvPr/>
          </p:nvSpPr>
          <p:spPr>
            <a:xfrm>
              <a:off x="6760575" y="632675"/>
              <a:ext cx="14025" cy="24975"/>
            </a:xfrm>
            <a:custGeom>
              <a:rect b="b" l="l" r="r" t="t"/>
              <a:pathLst>
                <a:path extrusionOk="0" fill="none" h="999" w="561">
                  <a:moveTo>
                    <a:pt x="1" y="999"/>
                  </a:moveTo>
                  <a:lnTo>
                    <a:pt x="561" y="0"/>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21"/>
            <p:cNvSpPr/>
            <p:nvPr/>
          </p:nvSpPr>
          <p:spPr>
            <a:xfrm>
              <a:off x="6760575" y="657625"/>
              <a:ext cx="25" cy="25"/>
            </a:xfrm>
            <a:custGeom>
              <a:rect b="b" l="l" r="r" t="t"/>
              <a:pathLst>
                <a:path extrusionOk="0" fill="none" h="1" w="1">
                  <a:moveTo>
                    <a:pt x="1" y="1"/>
                  </a:moveTo>
                  <a:lnTo>
                    <a:pt x="1" y="1"/>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21"/>
            <p:cNvSpPr/>
            <p:nvPr/>
          </p:nvSpPr>
          <p:spPr>
            <a:xfrm>
              <a:off x="6847025" y="651550"/>
              <a:ext cx="25" cy="29250"/>
            </a:xfrm>
            <a:custGeom>
              <a:rect b="b" l="l" r="r" t="t"/>
              <a:pathLst>
                <a:path extrusionOk="0" fill="none" h="1170" w="1">
                  <a:moveTo>
                    <a:pt x="1" y="0"/>
                  </a:moveTo>
                  <a:lnTo>
                    <a:pt x="1" y="1169"/>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21"/>
            <p:cNvSpPr/>
            <p:nvPr/>
          </p:nvSpPr>
          <p:spPr>
            <a:xfrm>
              <a:off x="6919500" y="632675"/>
              <a:ext cx="14025" cy="24975"/>
            </a:xfrm>
            <a:custGeom>
              <a:rect b="b" l="l" r="r" t="t"/>
              <a:pathLst>
                <a:path extrusionOk="0" fill="none" h="999" w="561">
                  <a:moveTo>
                    <a:pt x="560" y="999"/>
                  </a:moveTo>
                  <a:lnTo>
                    <a:pt x="0" y="0"/>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21"/>
            <p:cNvSpPr/>
            <p:nvPr/>
          </p:nvSpPr>
          <p:spPr>
            <a:xfrm>
              <a:off x="6933500" y="657625"/>
              <a:ext cx="25" cy="25"/>
            </a:xfrm>
            <a:custGeom>
              <a:rect b="b" l="l" r="r" t="t"/>
              <a:pathLst>
                <a:path extrusionOk="0" fill="none" h="1" w="1">
                  <a:moveTo>
                    <a:pt x="0" y="1"/>
                  </a:moveTo>
                  <a:lnTo>
                    <a:pt x="0" y="1"/>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21"/>
            <p:cNvSpPr/>
            <p:nvPr/>
          </p:nvSpPr>
          <p:spPr>
            <a:xfrm>
              <a:off x="6972475" y="579700"/>
              <a:ext cx="24975" cy="14025"/>
            </a:xfrm>
            <a:custGeom>
              <a:rect b="b" l="l" r="r" t="t"/>
              <a:pathLst>
                <a:path extrusionOk="0" fill="none" h="561" w="999">
                  <a:moveTo>
                    <a:pt x="999" y="560"/>
                  </a:moveTo>
                  <a:lnTo>
                    <a:pt x="0" y="0"/>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21"/>
            <p:cNvSpPr/>
            <p:nvPr/>
          </p:nvSpPr>
          <p:spPr>
            <a:xfrm>
              <a:off x="6997425" y="593700"/>
              <a:ext cx="25" cy="25"/>
            </a:xfrm>
            <a:custGeom>
              <a:rect b="b" l="l" r="r" t="t"/>
              <a:pathLst>
                <a:path extrusionOk="0" fill="none" h="1" w="1">
                  <a:moveTo>
                    <a:pt x="1" y="0"/>
                  </a:moveTo>
                  <a:lnTo>
                    <a:pt x="1" y="0"/>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21"/>
            <p:cNvSpPr/>
            <p:nvPr/>
          </p:nvSpPr>
          <p:spPr>
            <a:xfrm>
              <a:off x="6991350" y="507225"/>
              <a:ext cx="29250" cy="25"/>
            </a:xfrm>
            <a:custGeom>
              <a:rect b="b" l="l" r="r" t="t"/>
              <a:pathLst>
                <a:path extrusionOk="0" fill="none" h="1" w="1170">
                  <a:moveTo>
                    <a:pt x="1169" y="1"/>
                  </a:moveTo>
                  <a:lnTo>
                    <a:pt x="0" y="1"/>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21"/>
            <p:cNvSpPr/>
            <p:nvPr/>
          </p:nvSpPr>
          <p:spPr>
            <a:xfrm>
              <a:off x="6972475" y="420775"/>
              <a:ext cx="24975" cy="14025"/>
            </a:xfrm>
            <a:custGeom>
              <a:rect b="b" l="l" r="r" t="t"/>
              <a:pathLst>
                <a:path extrusionOk="0" fill="none" h="561" w="999">
                  <a:moveTo>
                    <a:pt x="0" y="561"/>
                  </a:moveTo>
                  <a:lnTo>
                    <a:pt x="999" y="0"/>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21"/>
            <p:cNvSpPr/>
            <p:nvPr/>
          </p:nvSpPr>
          <p:spPr>
            <a:xfrm>
              <a:off x="6997425" y="420775"/>
              <a:ext cx="25" cy="25"/>
            </a:xfrm>
            <a:custGeom>
              <a:rect b="b" l="l" r="r" t="t"/>
              <a:pathLst>
                <a:path extrusionOk="0" fill="none" h="1" w="1">
                  <a:moveTo>
                    <a:pt x="1" y="0"/>
                  </a:moveTo>
                  <a:lnTo>
                    <a:pt x="1" y="0"/>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21"/>
            <p:cNvSpPr/>
            <p:nvPr/>
          </p:nvSpPr>
          <p:spPr>
            <a:xfrm>
              <a:off x="6919500" y="356850"/>
              <a:ext cx="14025" cy="24975"/>
            </a:xfrm>
            <a:custGeom>
              <a:rect b="b" l="l" r="r" t="t"/>
              <a:pathLst>
                <a:path extrusionOk="0" fill="none" h="999" w="561">
                  <a:moveTo>
                    <a:pt x="560" y="0"/>
                  </a:moveTo>
                  <a:lnTo>
                    <a:pt x="0" y="999"/>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21"/>
            <p:cNvSpPr/>
            <p:nvPr/>
          </p:nvSpPr>
          <p:spPr>
            <a:xfrm>
              <a:off x="6933500" y="356850"/>
              <a:ext cx="25" cy="25"/>
            </a:xfrm>
            <a:custGeom>
              <a:rect b="b" l="l" r="r" t="t"/>
              <a:pathLst>
                <a:path extrusionOk="0" fill="none" h="1" w="1">
                  <a:moveTo>
                    <a:pt x="0" y="0"/>
                  </a:moveTo>
                  <a:lnTo>
                    <a:pt x="0" y="0"/>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384">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4">
                                            <p:txEl>
                                              <p:pRg end="1" st="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4">
                                            <p:txEl>
                                              <p:pRg end="2" st="2"/>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4">
                                            <p:txEl>
                                              <p:pRg end="3" st="3"/>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4">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geb24cf7f88_0_0"/>
          <p:cNvSpPr txBox="1"/>
          <p:nvPr>
            <p:ph type="title"/>
          </p:nvPr>
        </p:nvSpPr>
        <p:spPr>
          <a:xfrm>
            <a:off x="814275" y="392575"/>
            <a:ext cx="5492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tr-TR"/>
              <a:t>DEVAMSIZLIK DİLEKÇESİ</a:t>
            </a:r>
            <a:endParaRPr/>
          </a:p>
        </p:txBody>
      </p:sp>
      <p:sp>
        <p:nvSpPr>
          <p:cNvPr id="415" name="Google Shape;415;geb24cf7f88_0_0"/>
          <p:cNvSpPr txBox="1"/>
          <p:nvPr>
            <p:ph idx="1" type="body"/>
          </p:nvPr>
        </p:nvSpPr>
        <p:spPr>
          <a:xfrm>
            <a:off x="814274" y="1268081"/>
            <a:ext cx="7364400" cy="3816300"/>
          </a:xfrm>
          <a:prstGeom prst="rect">
            <a:avLst/>
          </a:prstGeom>
          <a:noFill/>
          <a:ln>
            <a:noFill/>
          </a:ln>
        </p:spPr>
        <p:txBody>
          <a:bodyPr anchorCtr="0" anchor="ctr" bIns="91425" lIns="91425" spcFirstLastPara="1" rIns="91425" wrap="square" tIns="91425">
            <a:normAutofit/>
          </a:bodyPr>
          <a:lstStyle/>
          <a:p>
            <a:pPr indent="0" lvl="0" marL="76200" rtl="0" algn="l">
              <a:lnSpc>
                <a:spcPct val="100000"/>
              </a:lnSpc>
              <a:spcBef>
                <a:spcPts val="600"/>
              </a:spcBef>
              <a:spcAft>
                <a:spcPts val="0"/>
              </a:spcAft>
              <a:buSzPts val="2400"/>
              <a:buNone/>
            </a:pPr>
            <a:r>
              <a:rPr b="1" lang="tr-TR" sz="3200">
                <a:solidFill>
                  <a:schemeClr val="accent3"/>
                </a:solidFill>
              </a:rPr>
              <a:t>Devamsızlık</a:t>
            </a:r>
            <a:endParaRPr b="1" sz="3200">
              <a:solidFill>
                <a:schemeClr val="accent3"/>
              </a:solidFill>
            </a:endParaRPr>
          </a:p>
          <a:p>
            <a:pPr indent="-381000" lvl="0" marL="457200" rtl="0" algn="l">
              <a:lnSpc>
                <a:spcPct val="100000"/>
              </a:lnSpc>
              <a:spcBef>
                <a:spcPts val="600"/>
              </a:spcBef>
              <a:spcAft>
                <a:spcPts val="0"/>
              </a:spcAft>
              <a:buClr>
                <a:srgbClr val="6D9EEB"/>
              </a:buClr>
              <a:buSzPts val="2400"/>
              <a:buChar char="▰"/>
            </a:pPr>
            <a:r>
              <a:rPr lang="tr-TR" sz="3200">
                <a:solidFill>
                  <a:srgbClr val="6D9EEB"/>
                </a:solidFill>
              </a:rPr>
              <a:t>Veli dilekçe </a:t>
            </a:r>
            <a:br>
              <a:rPr lang="tr-TR" sz="3200">
                <a:solidFill>
                  <a:srgbClr val="6D9EEB"/>
                </a:solidFill>
              </a:rPr>
            </a:br>
            <a:r>
              <a:rPr lang="tr-TR" sz="3200">
                <a:solidFill>
                  <a:srgbClr val="6D9EEB"/>
                </a:solidFill>
              </a:rPr>
              <a:t>örneği</a:t>
            </a:r>
            <a:endParaRPr sz="3200">
              <a:solidFill>
                <a:srgbClr val="6D9EEB"/>
              </a:solidFill>
            </a:endParaRPr>
          </a:p>
          <a:p>
            <a:pPr indent="-228600" lvl="0" marL="457200" rtl="0" algn="l">
              <a:lnSpc>
                <a:spcPct val="100000"/>
              </a:lnSpc>
              <a:spcBef>
                <a:spcPts val="600"/>
              </a:spcBef>
              <a:spcAft>
                <a:spcPts val="0"/>
              </a:spcAft>
              <a:buSzPts val="2400"/>
              <a:buNone/>
            </a:pPr>
            <a:r>
              <a:t/>
            </a:r>
            <a:endParaRPr sz="3200"/>
          </a:p>
          <a:p>
            <a:pPr indent="-228600" lvl="0" marL="457200" rtl="0" algn="l">
              <a:lnSpc>
                <a:spcPct val="100000"/>
              </a:lnSpc>
              <a:spcBef>
                <a:spcPts val="600"/>
              </a:spcBef>
              <a:spcAft>
                <a:spcPts val="0"/>
              </a:spcAft>
              <a:buSzPts val="2400"/>
              <a:buNone/>
            </a:pPr>
            <a:r>
              <a:t/>
            </a:r>
            <a:endParaRPr sz="3200"/>
          </a:p>
          <a:p>
            <a:pPr indent="-228600" lvl="0" marL="457200" rtl="0" algn="l">
              <a:lnSpc>
                <a:spcPct val="100000"/>
              </a:lnSpc>
              <a:spcBef>
                <a:spcPts val="600"/>
              </a:spcBef>
              <a:spcAft>
                <a:spcPts val="0"/>
              </a:spcAft>
              <a:buSzPts val="2400"/>
              <a:buNone/>
            </a:pPr>
            <a:r>
              <a:t/>
            </a:r>
            <a:endParaRPr sz="3200"/>
          </a:p>
        </p:txBody>
      </p:sp>
      <p:grpSp>
        <p:nvGrpSpPr>
          <p:cNvPr id="416" name="Google Shape;416;geb24cf7f88_0_0"/>
          <p:cNvGrpSpPr/>
          <p:nvPr/>
        </p:nvGrpSpPr>
        <p:grpSpPr>
          <a:xfrm>
            <a:off x="247224" y="602709"/>
            <a:ext cx="303511" cy="345931"/>
            <a:chOff x="4630125" y="278900"/>
            <a:chExt cx="400675" cy="456675"/>
          </a:xfrm>
        </p:grpSpPr>
        <p:sp>
          <p:nvSpPr>
            <p:cNvPr id="417" name="Google Shape;417;geb24cf7f88_0_0"/>
            <p:cNvSpPr/>
            <p:nvPr/>
          </p:nvSpPr>
          <p:spPr>
            <a:xfrm>
              <a:off x="4659350" y="328825"/>
              <a:ext cx="371450" cy="96850"/>
            </a:xfrm>
            <a:custGeom>
              <a:rect b="b" l="l" r="r" t="t"/>
              <a:pathLst>
                <a:path extrusionOk="0" fill="none" h="3874" w="14858">
                  <a:moveTo>
                    <a:pt x="12763" y="1"/>
                  </a:moveTo>
                  <a:lnTo>
                    <a:pt x="926" y="1"/>
                  </a:lnTo>
                  <a:lnTo>
                    <a:pt x="926" y="1"/>
                  </a:lnTo>
                  <a:lnTo>
                    <a:pt x="731" y="25"/>
                  </a:lnTo>
                  <a:lnTo>
                    <a:pt x="561" y="74"/>
                  </a:lnTo>
                  <a:lnTo>
                    <a:pt x="390" y="171"/>
                  </a:lnTo>
                  <a:lnTo>
                    <a:pt x="269" y="269"/>
                  </a:lnTo>
                  <a:lnTo>
                    <a:pt x="147" y="415"/>
                  </a:lnTo>
                  <a:lnTo>
                    <a:pt x="74" y="561"/>
                  </a:lnTo>
                  <a:lnTo>
                    <a:pt x="1" y="732"/>
                  </a:lnTo>
                  <a:lnTo>
                    <a:pt x="1" y="926"/>
                  </a:lnTo>
                  <a:lnTo>
                    <a:pt x="1" y="2948"/>
                  </a:lnTo>
                  <a:lnTo>
                    <a:pt x="1" y="2948"/>
                  </a:lnTo>
                  <a:lnTo>
                    <a:pt x="1" y="3143"/>
                  </a:lnTo>
                  <a:lnTo>
                    <a:pt x="74" y="3313"/>
                  </a:lnTo>
                  <a:lnTo>
                    <a:pt x="147" y="3459"/>
                  </a:lnTo>
                  <a:lnTo>
                    <a:pt x="269" y="3605"/>
                  </a:lnTo>
                  <a:lnTo>
                    <a:pt x="390" y="3727"/>
                  </a:lnTo>
                  <a:lnTo>
                    <a:pt x="561" y="3800"/>
                  </a:lnTo>
                  <a:lnTo>
                    <a:pt x="731" y="3849"/>
                  </a:lnTo>
                  <a:lnTo>
                    <a:pt x="926" y="3873"/>
                  </a:lnTo>
                  <a:lnTo>
                    <a:pt x="12763" y="3873"/>
                  </a:lnTo>
                  <a:lnTo>
                    <a:pt x="14857" y="1949"/>
                  </a:lnTo>
                  <a:lnTo>
                    <a:pt x="12763" y="1"/>
                  </a:lnTo>
                  <a:close/>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geb24cf7f88_0_0"/>
            <p:cNvSpPr/>
            <p:nvPr/>
          </p:nvSpPr>
          <p:spPr>
            <a:xfrm>
              <a:off x="4630125" y="452425"/>
              <a:ext cx="371450" cy="96850"/>
            </a:xfrm>
            <a:custGeom>
              <a:rect b="b" l="l" r="r" t="t"/>
              <a:pathLst>
                <a:path extrusionOk="0" fill="none" h="3874" w="14858">
                  <a:moveTo>
                    <a:pt x="2095" y="1"/>
                  </a:moveTo>
                  <a:lnTo>
                    <a:pt x="13932" y="1"/>
                  </a:lnTo>
                  <a:lnTo>
                    <a:pt x="13932" y="1"/>
                  </a:lnTo>
                  <a:lnTo>
                    <a:pt x="14126" y="25"/>
                  </a:lnTo>
                  <a:lnTo>
                    <a:pt x="14297" y="74"/>
                  </a:lnTo>
                  <a:lnTo>
                    <a:pt x="14467" y="147"/>
                  </a:lnTo>
                  <a:lnTo>
                    <a:pt x="14589" y="269"/>
                  </a:lnTo>
                  <a:lnTo>
                    <a:pt x="14711" y="415"/>
                  </a:lnTo>
                  <a:lnTo>
                    <a:pt x="14784" y="561"/>
                  </a:lnTo>
                  <a:lnTo>
                    <a:pt x="14857" y="732"/>
                  </a:lnTo>
                  <a:lnTo>
                    <a:pt x="14857" y="926"/>
                  </a:lnTo>
                  <a:lnTo>
                    <a:pt x="14857" y="2948"/>
                  </a:lnTo>
                  <a:lnTo>
                    <a:pt x="14857" y="2948"/>
                  </a:lnTo>
                  <a:lnTo>
                    <a:pt x="14857" y="3143"/>
                  </a:lnTo>
                  <a:lnTo>
                    <a:pt x="14784" y="3313"/>
                  </a:lnTo>
                  <a:lnTo>
                    <a:pt x="14711" y="3459"/>
                  </a:lnTo>
                  <a:lnTo>
                    <a:pt x="14589" y="3605"/>
                  </a:lnTo>
                  <a:lnTo>
                    <a:pt x="14467" y="3703"/>
                  </a:lnTo>
                  <a:lnTo>
                    <a:pt x="14297" y="3800"/>
                  </a:lnTo>
                  <a:lnTo>
                    <a:pt x="14126" y="3849"/>
                  </a:lnTo>
                  <a:lnTo>
                    <a:pt x="13932" y="3873"/>
                  </a:lnTo>
                  <a:lnTo>
                    <a:pt x="2095" y="3873"/>
                  </a:lnTo>
                  <a:lnTo>
                    <a:pt x="1" y="1925"/>
                  </a:lnTo>
                  <a:lnTo>
                    <a:pt x="2095" y="1"/>
                  </a:lnTo>
                  <a:close/>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geb24cf7f88_0_0"/>
            <p:cNvSpPr/>
            <p:nvPr/>
          </p:nvSpPr>
          <p:spPr>
            <a:xfrm>
              <a:off x="4808525" y="278900"/>
              <a:ext cx="43875" cy="49950"/>
            </a:xfrm>
            <a:custGeom>
              <a:rect b="b" l="l" r="r" t="t"/>
              <a:pathLst>
                <a:path extrusionOk="0" fill="none" h="1998" w="1755">
                  <a:moveTo>
                    <a:pt x="1754" y="1998"/>
                  </a:moveTo>
                  <a:lnTo>
                    <a:pt x="1754" y="585"/>
                  </a:lnTo>
                  <a:lnTo>
                    <a:pt x="1754" y="585"/>
                  </a:lnTo>
                  <a:lnTo>
                    <a:pt x="1754" y="464"/>
                  </a:lnTo>
                  <a:lnTo>
                    <a:pt x="1730" y="366"/>
                  </a:lnTo>
                  <a:lnTo>
                    <a:pt x="1657" y="269"/>
                  </a:lnTo>
                  <a:lnTo>
                    <a:pt x="1584" y="171"/>
                  </a:lnTo>
                  <a:lnTo>
                    <a:pt x="1511" y="98"/>
                  </a:lnTo>
                  <a:lnTo>
                    <a:pt x="1413" y="49"/>
                  </a:lnTo>
                  <a:lnTo>
                    <a:pt x="1291" y="25"/>
                  </a:lnTo>
                  <a:lnTo>
                    <a:pt x="1194" y="1"/>
                  </a:lnTo>
                  <a:lnTo>
                    <a:pt x="561" y="1"/>
                  </a:lnTo>
                  <a:lnTo>
                    <a:pt x="561" y="1"/>
                  </a:lnTo>
                  <a:lnTo>
                    <a:pt x="463" y="25"/>
                  </a:lnTo>
                  <a:lnTo>
                    <a:pt x="342" y="49"/>
                  </a:lnTo>
                  <a:lnTo>
                    <a:pt x="244" y="98"/>
                  </a:lnTo>
                  <a:lnTo>
                    <a:pt x="171" y="171"/>
                  </a:lnTo>
                  <a:lnTo>
                    <a:pt x="98" y="269"/>
                  </a:lnTo>
                  <a:lnTo>
                    <a:pt x="25" y="366"/>
                  </a:lnTo>
                  <a:lnTo>
                    <a:pt x="1" y="464"/>
                  </a:lnTo>
                  <a:lnTo>
                    <a:pt x="1" y="585"/>
                  </a:lnTo>
                  <a:lnTo>
                    <a:pt x="1" y="1998"/>
                  </a:lnTo>
                  <a:lnTo>
                    <a:pt x="1754" y="1998"/>
                  </a:lnTo>
                  <a:close/>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geb24cf7f88_0_0"/>
            <p:cNvSpPr/>
            <p:nvPr/>
          </p:nvSpPr>
          <p:spPr>
            <a:xfrm>
              <a:off x="4808525" y="549250"/>
              <a:ext cx="43875" cy="186325"/>
            </a:xfrm>
            <a:custGeom>
              <a:rect b="b" l="l" r="r" t="t"/>
              <a:pathLst>
                <a:path extrusionOk="0" fill="none" h="7453" w="1755">
                  <a:moveTo>
                    <a:pt x="1" y="0"/>
                  </a:moveTo>
                  <a:lnTo>
                    <a:pt x="1" y="7453"/>
                  </a:lnTo>
                  <a:lnTo>
                    <a:pt x="1754" y="7453"/>
                  </a:lnTo>
                  <a:lnTo>
                    <a:pt x="1754" y="0"/>
                  </a:lnTo>
                  <a:lnTo>
                    <a:pt x="1" y="0"/>
                  </a:lnTo>
                  <a:close/>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21" name="Google Shape;421;geb24cf7f88_0_0"/>
          <p:cNvPicPr preferRelativeResize="0"/>
          <p:nvPr/>
        </p:nvPicPr>
        <p:blipFill rotWithShape="1">
          <a:blip r:embed="rId3">
            <a:alphaModFix/>
          </a:blip>
          <a:srcRect b="0" l="0" r="0" t="0"/>
          <a:stretch/>
        </p:blipFill>
        <p:spPr>
          <a:xfrm>
            <a:off x="3560475" y="1364244"/>
            <a:ext cx="3019854" cy="36238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geb4ee489ea_0_0"/>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tr-TR"/>
              <a:t>MUHASEBE - SEKRETERLİK </a:t>
            </a:r>
            <a:endParaRPr/>
          </a:p>
        </p:txBody>
      </p:sp>
      <p:graphicFrame>
        <p:nvGraphicFramePr>
          <p:cNvPr id="174" name="Google Shape;174;geb4ee489ea_0_0"/>
          <p:cNvGraphicFramePr/>
          <p:nvPr/>
        </p:nvGraphicFramePr>
        <p:xfrm>
          <a:off x="1524000" y="1469474"/>
          <a:ext cx="3000000" cy="3000000"/>
        </p:xfrm>
        <a:graphic>
          <a:graphicData uri="http://schemas.openxmlformats.org/drawingml/2006/table">
            <a:tbl>
              <a:tblPr bandRow="1" firstRow="1">
                <a:noFill/>
                <a:tableStyleId>{B3BA1DE9-355B-4E6F-9313-5F6E59C53B4C}</a:tableStyleId>
              </a:tblPr>
              <a:tblGrid>
                <a:gridCol w="3048000"/>
                <a:gridCol w="3048000"/>
              </a:tblGrid>
              <a:tr h="338250">
                <a:tc gridSpan="2">
                  <a:txBody>
                    <a:bodyPr/>
                    <a:lstStyle/>
                    <a:p>
                      <a:pPr indent="0" lvl="0" marL="0" marR="0" rtl="0" algn="l">
                        <a:lnSpc>
                          <a:spcPct val="100000"/>
                        </a:lnSpc>
                        <a:spcBef>
                          <a:spcPts val="0"/>
                        </a:spcBef>
                        <a:spcAft>
                          <a:spcPts val="0"/>
                        </a:spcAft>
                        <a:buClr>
                          <a:srgbClr val="000000"/>
                        </a:buClr>
                        <a:buSzPts val="1400"/>
                        <a:buFont typeface="Arial"/>
                        <a:buNone/>
                      </a:pPr>
                      <a:r>
                        <a:rPr b="1" lang="tr-TR" sz="1400" u="none" cap="none" strike="noStrike"/>
                        <a:t>MUHASEBE</a:t>
                      </a:r>
                      <a:endParaRPr b="1" sz="1400" u="none" cap="none" strike="noStrike"/>
                    </a:p>
                  </a:txBody>
                  <a:tcPr marT="45725" marB="45725" marR="91450" marL="91450">
                    <a:gradFill>
                      <a:gsLst>
                        <a:gs pos="0">
                          <a:srgbClr val="F2F2F2"/>
                        </a:gs>
                        <a:gs pos="100000">
                          <a:srgbClr val="A6A6A6"/>
                        </a:gs>
                      </a:gsLst>
                      <a:path path="circle">
                        <a:fillToRect b="50%" l="50%" r="50%" t="50%"/>
                      </a:path>
                      <a:tileRect/>
                    </a:gradFill>
                  </a:tcPr>
                </a:tc>
                <a:tc hMerge="1"/>
              </a:tr>
              <a:tr h="33825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Mali ve İdari İşler Müdürü</a:t>
                      </a:r>
                      <a:endParaRPr sz="1400" u="none" cap="none" strike="noStrike"/>
                    </a:p>
                  </a:txBody>
                  <a:tcPr marT="45725" marB="45725" marR="91450" marL="91450">
                    <a:gradFill>
                      <a:gsLst>
                        <a:gs pos="0">
                          <a:srgbClr val="DFE9FB"/>
                        </a:gs>
                        <a:gs pos="100000">
                          <a:srgbClr val="6E9BE7"/>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Meline İVRİZ</a:t>
                      </a:r>
                      <a:endParaRPr sz="1400" u="none" cap="none" strike="noStrike"/>
                    </a:p>
                  </a:txBody>
                  <a:tcPr marT="45725" marB="45725" marR="91450" marL="91450">
                    <a:gradFill>
                      <a:gsLst>
                        <a:gs pos="0">
                          <a:srgbClr val="DFE9FB"/>
                        </a:gs>
                        <a:gs pos="100000">
                          <a:srgbClr val="6E9BE7"/>
                        </a:gs>
                      </a:gsLst>
                      <a:path path="circle">
                        <a:fillToRect b="50%" l="50%" r="50%" t="50%"/>
                      </a:path>
                      <a:tileRect/>
                    </a:gradFill>
                  </a:tcPr>
                </a:tc>
              </a:tr>
              <a:tr h="33825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Muhasebe Sorumlusu</a:t>
                      </a:r>
                      <a:endParaRPr sz="1400" u="none" cap="none" strike="noStrike"/>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B cap="flat" cmpd="sng" w="9525">
                      <a:solidFill>
                        <a:srgbClr val="000000"/>
                      </a:solidFill>
                      <a:prstDash val="solid"/>
                      <a:round/>
                      <a:headEnd len="sm" w="sm" type="none"/>
                      <a:tailEnd len="sm" w="sm" type="none"/>
                    </a:lnB>
                    <a:gradFill>
                      <a:gsLst>
                        <a:gs pos="0">
                          <a:srgbClr val="BECBDE"/>
                        </a:gs>
                        <a:gs pos="100000">
                          <a:srgbClr val="6E87AB"/>
                        </a:gs>
                      </a:gsLst>
                      <a:lin ang="5400012" scaled="0"/>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Nilgün VAROL</a:t>
                      </a:r>
                      <a:endParaRPr sz="1400" u="none" cap="none" strike="noStrike"/>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B cap="flat" cmpd="sng" w="9525">
                      <a:solidFill>
                        <a:srgbClr val="000000"/>
                      </a:solidFill>
                      <a:prstDash val="solid"/>
                      <a:round/>
                      <a:headEnd len="sm" w="sm" type="none"/>
                      <a:tailEnd len="sm" w="sm" type="none"/>
                    </a:lnB>
                    <a:gradFill>
                      <a:gsLst>
                        <a:gs pos="0">
                          <a:srgbClr val="BECBDE"/>
                        </a:gs>
                        <a:gs pos="100000">
                          <a:srgbClr val="6E87AB"/>
                        </a:gs>
                      </a:gsLst>
                      <a:lin ang="5400012" scaled="0"/>
                    </a:gradFill>
                  </a:tcPr>
                </a:tc>
              </a:tr>
              <a:tr h="33825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Muhasebe Sorumlusu</a:t>
                      </a:r>
                      <a:endParaRPr sz="1400" u="none" cap="none" strike="noStrike"/>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gradFill>
                      <a:gsLst>
                        <a:gs pos="0">
                          <a:srgbClr val="DFE9FB"/>
                        </a:gs>
                        <a:gs pos="100000">
                          <a:srgbClr val="6E9BE7"/>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a:t>Mehtap MOLLAOĞLU</a:t>
                      </a:r>
                      <a:endParaRPr sz="1400" u="none" cap="none" strike="noStrike"/>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gradFill>
                      <a:gsLst>
                        <a:gs pos="0">
                          <a:srgbClr val="DFE9FB"/>
                        </a:gs>
                        <a:gs pos="100000">
                          <a:srgbClr val="6E9BE7"/>
                        </a:gs>
                      </a:gsLst>
                      <a:path path="circle">
                        <a:fillToRect b="50%" l="50%" r="50%" t="50%"/>
                      </a:path>
                      <a:tileRect/>
                    </a:gradFill>
                  </a:tcPr>
                </a:tc>
              </a:tr>
            </a:tbl>
          </a:graphicData>
        </a:graphic>
      </p:graphicFrame>
      <p:graphicFrame>
        <p:nvGraphicFramePr>
          <p:cNvPr id="175" name="Google Shape;175;geb4ee489ea_0_0"/>
          <p:cNvGraphicFramePr/>
          <p:nvPr/>
        </p:nvGraphicFramePr>
        <p:xfrm>
          <a:off x="1524000" y="3133174"/>
          <a:ext cx="3000000" cy="3000000"/>
        </p:xfrm>
        <a:graphic>
          <a:graphicData uri="http://schemas.openxmlformats.org/drawingml/2006/table">
            <a:tbl>
              <a:tblPr bandRow="1" firstRow="1">
                <a:noFill/>
                <a:tableStyleId>{B3BA1DE9-355B-4E6F-9313-5F6E59C53B4C}</a:tableStyleId>
              </a:tblPr>
              <a:tblGrid>
                <a:gridCol w="3048000"/>
                <a:gridCol w="3048000"/>
              </a:tblGrid>
              <a:tr h="338250">
                <a:tc gridSpan="2">
                  <a:txBody>
                    <a:bodyPr/>
                    <a:lstStyle/>
                    <a:p>
                      <a:pPr indent="0" lvl="0" marL="0" marR="0" rtl="0" algn="l">
                        <a:lnSpc>
                          <a:spcPct val="100000"/>
                        </a:lnSpc>
                        <a:spcBef>
                          <a:spcPts val="0"/>
                        </a:spcBef>
                        <a:spcAft>
                          <a:spcPts val="0"/>
                        </a:spcAft>
                        <a:buClr>
                          <a:srgbClr val="000000"/>
                        </a:buClr>
                        <a:buSzPts val="1400"/>
                        <a:buFont typeface="Arial"/>
                        <a:buNone/>
                      </a:pPr>
                      <a:r>
                        <a:rPr b="1" lang="tr-TR" sz="1400" u="none" cap="none" strike="noStrike"/>
                        <a:t>SEKRETERLİK</a:t>
                      </a:r>
                      <a:endParaRPr b="1" sz="1400" u="none" cap="none" strike="noStrike"/>
                    </a:p>
                  </a:txBody>
                  <a:tcPr marT="45725" marB="45725" marR="91450" marL="91450">
                    <a:gradFill>
                      <a:gsLst>
                        <a:gs pos="0">
                          <a:srgbClr val="F2F2F2"/>
                        </a:gs>
                        <a:gs pos="100000">
                          <a:srgbClr val="A6A6A6"/>
                        </a:gs>
                      </a:gsLst>
                      <a:path path="circle">
                        <a:fillToRect b="50%" l="50%" r="50%" t="50%"/>
                      </a:path>
                      <a:tileRect/>
                    </a:gradFill>
                  </a:tcPr>
                </a:tc>
                <a:tc hMerge="1"/>
              </a:tr>
              <a:tr h="338250">
                <a:tc gridSpan="2">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Nadya LOKMAGÖZ</a:t>
                      </a:r>
                      <a:endParaRPr sz="1400" u="none" cap="none" strike="noStrike"/>
                    </a:p>
                  </a:txBody>
                  <a:tcPr marT="45725" marB="45725" marR="91450" marL="91450">
                    <a:gradFill>
                      <a:gsLst>
                        <a:gs pos="0">
                          <a:srgbClr val="DFE9FB"/>
                        </a:gs>
                        <a:gs pos="100000">
                          <a:srgbClr val="6E9BE7"/>
                        </a:gs>
                      </a:gsLst>
                      <a:path path="circle">
                        <a:fillToRect b="50%" l="50%" r="50%" t="50%"/>
                      </a:path>
                      <a:tileRect/>
                    </a:gradFill>
                  </a:tcPr>
                </a:tc>
                <a:tc hMerge="1"/>
              </a:tr>
              <a:tr h="338250">
                <a:tc gridSpan="2">
                  <a:txBody>
                    <a:bodyPr/>
                    <a:lstStyle/>
                    <a:p>
                      <a:pPr indent="0" lvl="0" marL="0" marR="0" rtl="0" algn="l">
                        <a:lnSpc>
                          <a:spcPct val="100000"/>
                        </a:lnSpc>
                        <a:spcBef>
                          <a:spcPts val="0"/>
                        </a:spcBef>
                        <a:spcAft>
                          <a:spcPts val="0"/>
                        </a:spcAft>
                        <a:buClr>
                          <a:srgbClr val="000000"/>
                        </a:buClr>
                        <a:buSzPts val="1400"/>
                        <a:buFont typeface="Arial"/>
                        <a:buNone/>
                      </a:pPr>
                      <a:r>
                        <a:rPr lang="tr-TR"/>
                        <a:t>Beril </a:t>
                      </a:r>
                      <a:r>
                        <a:rPr lang="tr-TR" sz="1400" u="none" cap="none" strike="noStrike"/>
                        <a:t>ŞEŞETYAN</a:t>
                      </a:r>
                      <a:endParaRPr sz="1400" u="none" cap="none" strike="noStrike"/>
                    </a:p>
                  </a:txBody>
                  <a:tcPr marT="45725" marB="45725" marR="91450" marL="91450">
                    <a:gradFill>
                      <a:gsLst>
                        <a:gs pos="0">
                          <a:srgbClr val="BECBDE"/>
                        </a:gs>
                        <a:gs pos="100000">
                          <a:srgbClr val="6E87AB"/>
                        </a:gs>
                      </a:gsLst>
                      <a:lin ang="5400012" scaled="0"/>
                    </a:gradFill>
                  </a:tcPr>
                </a:tc>
                <a:tc hMerge="1"/>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32"/>
          <p:cNvSpPr txBox="1"/>
          <p:nvPr>
            <p:ph type="title"/>
          </p:nvPr>
        </p:nvSpPr>
        <p:spPr>
          <a:xfrm>
            <a:off x="814275" y="392575"/>
            <a:ext cx="5492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tr-TR"/>
              <a:t>@sb_medyatek</a:t>
            </a:r>
            <a:endParaRPr/>
          </a:p>
        </p:txBody>
      </p:sp>
      <p:sp>
        <p:nvSpPr>
          <p:cNvPr id="427" name="Google Shape;427;p32"/>
          <p:cNvSpPr txBox="1"/>
          <p:nvPr>
            <p:ph idx="1" type="body"/>
          </p:nvPr>
        </p:nvSpPr>
        <p:spPr>
          <a:xfrm>
            <a:off x="562700" y="1327350"/>
            <a:ext cx="7185900" cy="3683400"/>
          </a:xfrm>
          <a:prstGeom prst="rect">
            <a:avLst/>
          </a:prstGeom>
          <a:noFill/>
          <a:ln>
            <a:noFill/>
          </a:ln>
        </p:spPr>
        <p:txBody>
          <a:bodyPr anchorCtr="0" anchor="ctr" bIns="91425" lIns="91425" spcFirstLastPara="1" rIns="91425" wrap="square" tIns="91425">
            <a:noAutofit/>
          </a:bodyPr>
          <a:lstStyle/>
          <a:p>
            <a:pPr indent="0" lvl="0" marL="76200" rtl="0" algn="l">
              <a:lnSpc>
                <a:spcPct val="100000"/>
              </a:lnSpc>
              <a:spcBef>
                <a:spcPts val="600"/>
              </a:spcBef>
              <a:spcAft>
                <a:spcPts val="0"/>
              </a:spcAft>
              <a:buSzPts val="2400"/>
              <a:buNone/>
            </a:pPr>
            <a:r>
              <a:rPr b="1" lang="tr-TR" sz="2500">
                <a:solidFill>
                  <a:schemeClr val="accent3"/>
                </a:solidFill>
              </a:rPr>
              <a:t>Medyatek her sabah kapılarını 7.30'da açıyor.</a:t>
            </a:r>
            <a:endParaRPr sz="2100">
              <a:solidFill>
                <a:schemeClr val="accent3"/>
              </a:solidFill>
            </a:endParaRPr>
          </a:p>
          <a:p>
            <a:pPr indent="-381000" lvl="0" marL="457200" rtl="0" algn="l">
              <a:lnSpc>
                <a:spcPct val="100000"/>
              </a:lnSpc>
              <a:spcBef>
                <a:spcPts val="600"/>
              </a:spcBef>
              <a:spcAft>
                <a:spcPts val="0"/>
              </a:spcAft>
              <a:buClr>
                <a:srgbClr val="6D9EEB"/>
              </a:buClr>
              <a:buSzPts val="2400"/>
              <a:buChar char="▰"/>
            </a:pPr>
            <a:r>
              <a:rPr lang="tr-TR">
                <a:solidFill>
                  <a:srgbClr val="6D9EEB"/>
                </a:solidFill>
              </a:rPr>
              <a:t>3 dilde Kitap ve DVDler, Ansiklopediler</a:t>
            </a:r>
            <a:endParaRPr>
              <a:solidFill>
                <a:srgbClr val="6D9EEB"/>
              </a:solidFill>
            </a:endParaRPr>
          </a:p>
          <a:p>
            <a:pPr indent="-381000" lvl="0" marL="457200" rtl="0" algn="l">
              <a:lnSpc>
                <a:spcPct val="100000"/>
              </a:lnSpc>
              <a:spcBef>
                <a:spcPts val="600"/>
              </a:spcBef>
              <a:spcAft>
                <a:spcPts val="0"/>
              </a:spcAft>
              <a:buClr>
                <a:srgbClr val="6D9EEB"/>
              </a:buClr>
              <a:buSzPts val="2400"/>
              <a:buChar char="▰"/>
            </a:pPr>
            <a:r>
              <a:rPr lang="tr-TR">
                <a:solidFill>
                  <a:srgbClr val="6D9EEB"/>
                </a:solidFill>
              </a:rPr>
              <a:t>3 dilde</a:t>
            </a:r>
            <a:r>
              <a:rPr lang="tr-TR">
                <a:solidFill>
                  <a:srgbClr val="6D9EEB"/>
                </a:solidFill>
              </a:rPr>
              <a:t> Sözlükler</a:t>
            </a:r>
            <a:endParaRPr>
              <a:solidFill>
                <a:srgbClr val="6D9EEB"/>
              </a:solidFill>
            </a:endParaRPr>
          </a:p>
          <a:p>
            <a:pPr indent="-381000" lvl="0" marL="457200" rtl="0" algn="l">
              <a:lnSpc>
                <a:spcPct val="100000"/>
              </a:lnSpc>
              <a:spcBef>
                <a:spcPts val="600"/>
              </a:spcBef>
              <a:spcAft>
                <a:spcPts val="0"/>
              </a:spcAft>
              <a:buClr>
                <a:srgbClr val="6D9EEB"/>
              </a:buClr>
              <a:buSzPts val="2400"/>
              <a:buChar char="▰"/>
            </a:pPr>
            <a:r>
              <a:rPr lang="tr-TR">
                <a:solidFill>
                  <a:srgbClr val="6D9EEB"/>
                </a:solidFill>
              </a:rPr>
              <a:t>Fransızca, İngilizce, Türkçe Dergi ve Gazeteler</a:t>
            </a:r>
            <a:endParaRPr>
              <a:solidFill>
                <a:srgbClr val="6D9EEB"/>
              </a:solidFill>
            </a:endParaRPr>
          </a:p>
          <a:p>
            <a:pPr indent="-381000" lvl="0" marL="457200" rtl="0" algn="l">
              <a:lnSpc>
                <a:spcPct val="100000"/>
              </a:lnSpc>
              <a:spcBef>
                <a:spcPts val="600"/>
              </a:spcBef>
              <a:spcAft>
                <a:spcPts val="0"/>
              </a:spcAft>
              <a:buClr>
                <a:srgbClr val="6D9EEB"/>
              </a:buClr>
              <a:buSzPts val="2400"/>
              <a:buChar char="▰"/>
            </a:pPr>
            <a:r>
              <a:rPr lang="tr-TR">
                <a:solidFill>
                  <a:srgbClr val="6D9EEB"/>
                </a:solidFill>
              </a:rPr>
              <a:t>Proje ve Ödev için Bilgisayar, Tarayıcı ve Yazıcılar</a:t>
            </a:r>
            <a:endParaRPr>
              <a:solidFill>
                <a:srgbClr val="6D9EEB"/>
              </a:solidFill>
            </a:endParaRPr>
          </a:p>
          <a:p>
            <a:pPr indent="-381000" lvl="0" marL="457200" rtl="0" algn="l">
              <a:lnSpc>
                <a:spcPct val="100000"/>
              </a:lnSpc>
              <a:spcBef>
                <a:spcPts val="600"/>
              </a:spcBef>
              <a:spcAft>
                <a:spcPts val="0"/>
              </a:spcAft>
              <a:buClr>
                <a:srgbClr val="6D9EEB"/>
              </a:buClr>
              <a:buSzPts val="2400"/>
              <a:buChar char="▰"/>
            </a:pPr>
            <a:r>
              <a:rPr lang="tr-TR">
                <a:solidFill>
                  <a:srgbClr val="6D9EEB"/>
                </a:solidFill>
              </a:rPr>
              <a:t>Serbest Okuma ve Çalışma Alanları</a:t>
            </a:r>
            <a:endParaRPr>
              <a:solidFill>
                <a:srgbClr val="6D9EEB"/>
              </a:solidFill>
            </a:endParaRPr>
          </a:p>
          <a:p>
            <a:pPr indent="-381000" lvl="0" marL="457200" rtl="0" algn="l">
              <a:lnSpc>
                <a:spcPct val="100000"/>
              </a:lnSpc>
              <a:spcBef>
                <a:spcPts val="600"/>
              </a:spcBef>
              <a:spcAft>
                <a:spcPts val="0"/>
              </a:spcAft>
              <a:buClr>
                <a:srgbClr val="6D9EEB"/>
              </a:buClr>
              <a:buSzPts val="2400"/>
              <a:buChar char="▰"/>
            </a:pPr>
            <a:r>
              <a:rPr lang="tr-TR">
                <a:solidFill>
                  <a:srgbClr val="6D9EEB"/>
                </a:solidFill>
              </a:rPr>
              <a:t>Fransızca Dersleriyle Yürütülen Ortak Projeler</a:t>
            </a:r>
            <a:endParaRPr>
              <a:solidFill>
                <a:srgbClr val="6D9EEB"/>
              </a:solidFill>
            </a:endParaRPr>
          </a:p>
        </p:txBody>
      </p:sp>
    </p:spTree>
  </p:cSld>
  <p:clrMapOvr>
    <a:masterClrMapping/>
  </p:clrMapOvr>
  <p:transition spd="slow" p14:dur="1500">
    <p:split orient="ver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g149a3d46dc3_0_0"/>
          <p:cNvSpPr txBox="1"/>
          <p:nvPr>
            <p:ph type="title"/>
          </p:nvPr>
        </p:nvSpPr>
        <p:spPr>
          <a:xfrm>
            <a:off x="814275" y="392575"/>
            <a:ext cx="5492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tr-TR"/>
              <a:t>KAYNAŞTIRMA ETKİNLİKLERİ </a:t>
            </a:r>
            <a:endParaRPr/>
          </a:p>
          <a:p>
            <a:pPr indent="0" lvl="0" marL="0" rtl="0" algn="l">
              <a:lnSpc>
                <a:spcPct val="100000"/>
              </a:lnSpc>
              <a:spcBef>
                <a:spcPts val="0"/>
              </a:spcBef>
              <a:spcAft>
                <a:spcPts val="0"/>
              </a:spcAft>
              <a:buSzPts val="2000"/>
              <a:buNone/>
            </a:pPr>
            <a:r>
              <a:rPr lang="tr-TR"/>
              <a:t>(4-8 EYLÜL HAFTASI)</a:t>
            </a:r>
            <a:endParaRPr/>
          </a:p>
        </p:txBody>
      </p:sp>
      <p:sp>
        <p:nvSpPr>
          <p:cNvPr id="433" name="Google Shape;433;g149a3d46dc3_0_0"/>
          <p:cNvSpPr txBox="1"/>
          <p:nvPr>
            <p:ph idx="1" type="body"/>
          </p:nvPr>
        </p:nvSpPr>
        <p:spPr>
          <a:xfrm>
            <a:off x="814275" y="1327350"/>
            <a:ext cx="6132600" cy="3145500"/>
          </a:xfrm>
          <a:prstGeom prst="rect">
            <a:avLst/>
          </a:prstGeom>
          <a:noFill/>
          <a:ln>
            <a:noFill/>
          </a:ln>
        </p:spPr>
        <p:txBody>
          <a:bodyPr anchorCtr="0" anchor="ctr" bIns="91425" lIns="91425" spcFirstLastPara="1" rIns="91425" wrap="square" tIns="91425">
            <a:noAutofit/>
          </a:bodyPr>
          <a:lstStyle/>
          <a:p>
            <a:pPr indent="-361950" lvl="0" marL="457200" rtl="0" algn="l">
              <a:lnSpc>
                <a:spcPct val="100000"/>
              </a:lnSpc>
              <a:spcBef>
                <a:spcPts val="600"/>
              </a:spcBef>
              <a:spcAft>
                <a:spcPts val="0"/>
              </a:spcAft>
              <a:buClr>
                <a:srgbClr val="6D9EEB"/>
              </a:buClr>
              <a:buSzPts val="2100"/>
              <a:buChar char="-"/>
            </a:pPr>
            <a:r>
              <a:rPr b="1" lang="tr-TR" sz="2100">
                <a:solidFill>
                  <a:srgbClr val="6D9EEB"/>
                </a:solidFill>
              </a:rPr>
              <a:t>Okulu tanıma</a:t>
            </a:r>
            <a:endParaRPr b="1" sz="2100">
              <a:solidFill>
                <a:srgbClr val="6D9EEB"/>
              </a:solidFill>
            </a:endParaRPr>
          </a:p>
          <a:p>
            <a:pPr indent="0" lvl="0" marL="457200" rtl="0" algn="l">
              <a:lnSpc>
                <a:spcPct val="100000"/>
              </a:lnSpc>
              <a:spcBef>
                <a:spcPts val="600"/>
              </a:spcBef>
              <a:spcAft>
                <a:spcPts val="0"/>
              </a:spcAft>
              <a:buSzPts val="2400"/>
              <a:buNone/>
            </a:pPr>
            <a:r>
              <a:t/>
            </a:r>
            <a:endParaRPr b="1" sz="2100">
              <a:solidFill>
                <a:srgbClr val="00B0F0"/>
              </a:solidFill>
            </a:endParaRPr>
          </a:p>
          <a:p>
            <a:pPr indent="-368300" lvl="0" marL="457200" rtl="0" algn="l">
              <a:lnSpc>
                <a:spcPct val="100000"/>
              </a:lnSpc>
              <a:spcBef>
                <a:spcPts val="600"/>
              </a:spcBef>
              <a:spcAft>
                <a:spcPts val="0"/>
              </a:spcAft>
              <a:buClr>
                <a:srgbClr val="6D9EEB"/>
              </a:buClr>
              <a:buSzPts val="2200"/>
              <a:buChar char="-"/>
            </a:pPr>
            <a:r>
              <a:rPr b="1" lang="tr-TR" sz="2200">
                <a:solidFill>
                  <a:srgbClr val="6D9EEB"/>
                </a:solidFill>
              </a:rPr>
              <a:t>Lise öğrencisi olma</a:t>
            </a:r>
            <a:endParaRPr b="1" sz="2200">
              <a:solidFill>
                <a:srgbClr val="6D9EEB"/>
              </a:solidFill>
            </a:endParaRPr>
          </a:p>
          <a:p>
            <a:pPr indent="0" lvl="0" marL="457200" rtl="0" algn="l">
              <a:lnSpc>
                <a:spcPct val="100000"/>
              </a:lnSpc>
              <a:spcBef>
                <a:spcPts val="600"/>
              </a:spcBef>
              <a:spcAft>
                <a:spcPts val="0"/>
              </a:spcAft>
              <a:buSzPts val="2400"/>
              <a:buNone/>
            </a:pPr>
            <a:r>
              <a:t/>
            </a:r>
            <a:endParaRPr b="1" sz="2200">
              <a:solidFill>
                <a:srgbClr val="00B0F0"/>
              </a:solidFill>
            </a:endParaRPr>
          </a:p>
          <a:p>
            <a:pPr indent="-368300" lvl="0" marL="457200" rtl="0" algn="l">
              <a:lnSpc>
                <a:spcPct val="100000"/>
              </a:lnSpc>
              <a:spcBef>
                <a:spcPts val="600"/>
              </a:spcBef>
              <a:spcAft>
                <a:spcPts val="0"/>
              </a:spcAft>
              <a:buClr>
                <a:srgbClr val="6D9EEB"/>
              </a:buClr>
              <a:buSzPts val="2200"/>
              <a:buChar char="-"/>
            </a:pPr>
            <a:r>
              <a:rPr b="1" lang="tr-TR" sz="2200">
                <a:solidFill>
                  <a:srgbClr val="6D9EEB"/>
                </a:solidFill>
              </a:rPr>
              <a:t>Saint Benoît ruhu ve ekip çalışması</a:t>
            </a:r>
            <a:endParaRPr b="1" sz="2200">
              <a:solidFill>
                <a:srgbClr val="6D9EEB"/>
              </a:solidFill>
            </a:endParaRPr>
          </a:p>
          <a:p>
            <a:pPr indent="0" lvl="0" marL="457200" rtl="0" algn="l">
              <a:lnSpc>
                <a:spcPct val="100000"/>
              </a:lnSpc>
              <a:spcBef>
                <a:spcPts val="600"/>
              </a:spcBef>
              <a:spcAft>
                <a:spcPts val="0"/>
              </a:spcAft>
              <a:buSzPts val="2400"/>
              <a:buNone/>
            </a:pPr>
            <a:r>
              <a:t/>
            </a:r>
            <a:endParaRPr sz="20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g275d3478857_0_0"/>
          <p:cNvSpPr txBox="1"/>
          <p:nvPr>
            <p:ph type="title"/>
          </p:nvPr>
        </p:nvSpPr>
        <p:spPr>
          <a:xfrm>
            <a:off x="814275" y="392575"/>
            <a:ext cx="5492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tr-TR"/>
              <a:t>OKULDA BİR GECE</a:t>
            </a:r>
            <a:endParaRPr/>
          </a:p>
        </p:txBody>
      </p:sp>
      <p:sp>
        <p:nvSpPr>
          <p:cNvPr id="439" name="Google Shape;439;g275d3478857_0_0"/>
          <p:cNvSpPr txBox="1"/>
          <p:nvPr>
            <p:ph idx="1" type="body"/>
          </p:nvPr>
        </p:nvSpPr>
        <p:spPr>
          <a:xfrm>
            <a:off x="814275" y="1327350"/>
            <a:ext cx="6132600" cy="3145500"/>
          </a:xfrm>
          <a:prstGeom prst="rect">
            <a:avLst/>
          </a:prstGeom>
          <a:noFill/>
          <a:ln>
            <a:noFill/>
          </a:ln>
        </p:spPr>
        <p:txBody>
          <a:bodyPr anchorCtr="0" anchor="ctr" bIns="91425" lIns="91425" spcFirstLastPara="1" rIns="91425" wrap="square" tIns="91425">
            <a:noAutofit/>
          </a:bodyPr>
          <a:lstStyle/>
          <a:p>
            <a:pPr indent="-355600" lvl="0" marL="457200" rtl="0" algn="l">
              <a:lnSpc>
                <a:spcPct val="100000"/>
              </a:lnSpc>
              <a:spcBef>
                <a:spcPts val="600"/>
              </a:spcBef>
              <a:spcAft>
                <a:spcPts val="0"/>
              </a:spcAft>
              <a:buClr>
                <a:srgbClr val="6D9EEB"/>
              </a:buClr>
              <a:buSzPts val="2000"/>
              <a:buChar char="-"/>
            </a:pPr>
            <a:r>
              <a:rPr lang="tr-TR" sz="2000">
                <a:solidFill>
                  <a:srgbClr val="6D9EEB"/>
                </a:solidFill>
              </a:rPr>
              <a:t>Okul yakın çevresini tanıma</a:t>
            </a:r>
            <a:endParaRPr sz="2000">
              <a:solidFill>
                <a:srgbClr val="6D9EEB"/>
              </a:solidFill>
            </a:endParaRPr>
          </a:p>
          <a:p>
            <a:pPr indent="-355600" lvl="0" marL="457200" rtl="0" algn="l">
              <a:lnSpc>
                <a:spcPct val="100000"/>
              </a:lnSpc>
              <a:spcBef>
                <a:spcPts val="0"/>
              </a:spcBef>
              <a:spcAft>
                <a:spcPts val="0"/>
              </a:spcAft>
              <a:buClr>
                <a:schemeClr val="accent3"/>
              </a:buClr>
              <a:buSzPts val="2000"/>
              <a:buChar char="-"/>
            </a:pPr>
            <a:r>
              <a:rPr lang="tr-TR" sz="2000">
                <a:solidFill>
                  <a:schemeClr val="accent3"/>
                </a:solidFill>
              </a:rPr>
              <a:t>Okula ulaşım imkanlarını yakından görme</a:t>
            </a:r>
            <a:endParaRPr sz="2000">
              <a:solidFill>
                <a:schemeClr val="accent3"/>
              </a:solidFill>
            </a:endParaRPr>
          </a:p>
          <a:p>
            <a:pPr indent="-355600" lvl="0" marL="457200" rtl="0" algn="l">
              <a:lnSpc>
                <a:spcPct val="100000"/>
              </a:lnSpc>
              <a:spcBef>
                <a:spcPts val="0"/>
              </a:spcBef>
              <a:spcAft>
                <a:spcPts val="0"/>
              </a:spcAft>
              <a:buClr>
                <a:srgbClr val="6D9EEB"/>
              </a:buClr>
              <a:buSzPts val="2000"/>
              <a:buChar char="-"/>
            </a:pPr>
            <a:r>
              <a:rPr lang="tr-TR" sz="2000">
                <a:solidFill>
                  <a:srgbClr val="6D9EEB"/>
                </a:solidFill>
              </a:rPr>
              <a:t>Rehberlik Servisi etkinlikleri</a:t>
            </a:r>
            <a:endParaRPr sz="2000">
              <a:solidFill>
                <a:srgbClr val="6D9EEB"/>
              </a:solidFill>
            </a:endParaRPr>
          </a:p>
          <a:p>
            <a:pPr indent="-355600" lvl="0" marL="457200" rtl="0" algn="l">
              <a:lnSpc>
                <a:spcPct val="100000"/>
              </a:lnSpc>
              <a:spcBef>
                <a:spcPts val="0"/>
              </a:spcBef>
              <a:spcAft>
                <a:spcPts val="0"/>
              </a:spcAft>
              <a:buClr>
                <a:schemeClr val="accent3"/>
              </a:buClr>
              <a:buSzPts val="2000"/>
              <a:buChar char="-"/>
            </a:pPr>
            <a:r>
              <a:rPr lang="tr-TR" sz="2000">
                <a:solidFill>
                  <a:schemeClr val="accent3"/>
                </a:solidFill>
              </a:rPr>
              <a:t>Barbekü</a:t>
            </a:r>
            <a:endParaRPr sz="2000">
              <a:solidFill>
                <a:schemeClr val="accent3"/>
              </a:solidFill>
            </a:endParaRPr>
          </a:p>
          <a:p>
            <a:pPr indent="-355600" lvl="0" marL="457200" rtl="0" algn="l">
              <a:lnSpc>
                <a:spcPct val="100000"/>
              </a:lnSpc>
              <a:spcBef>
                <a:spcPts val="0"/>
              </a:spcBef>
              <a:spcAft>
                <a:spcPts val="0"/>
              </a:spcAft>
              <a:buClr>
                <a:srgbClr val="6D9EEB"/>
              </a:buClr>
              <a:buSzPts val="2000"/>
              <a:buChar char="-"/>
            </a:pPr>
            <a:r>
              <a:rPr lang="tr-TR" sz="2000">
                <a:solidFill>
                  <a:srgbClr val="6D9EEB"/>
                </a:solidFill>
              </a:rPr>
              <a:t>Film gecesi</a:t>
            </a:r>
            <a:endParaRPr sz="2000">
              <a:solidFill>
                <a:srgbClr val="6D9EEB"/>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g278bce00b0c_0_1255"/>
          <p:cNvSpPr txBox="1"/>
          <p:nvPr>
            <p:ph type="title"/>
          </p:nvPr>
        </p:nvSpPr>
        <p:spPr>
          <a:xfrm>
            <a:off x="618325" y="561150"/>
            <a:ext cx="5492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tr-TR"/>
              <a:t>OKULDIŞI ETKİNLİKLER</a:t>
            </a:r>
            <a:endParaRPr/>
          </a:p>
        </p:txBody>
      </p:sp>
      <p:sp>
        <p:nvSpPr>
          <p:cNvPr id="445" name="Google Shape;445;g278bce00b0c_0_1255"/>
          <p:cNvSpPr txBox="1"/>
          <p:nvPr>
            <p:ph idx="1" type="body"/>
          </p:nvPr>
        </p:nvSpPr>
        <p:spPr>
          <a:xfrm>
            <a:off x="814275" y="1327350"/>
            <a:ext cx="6132600" cy="3145500"/>
          </a:xfrm>
          <a:prstGeom prst="rect">
            <a:avLst/>
          </a:prstGeom>
          <a:noFill/>
          <a:ln>
            <a:noFill/>
          </a:ln>
        </p:spPr>
        <p:txBody>
          <a:bodyPr anchorCtr="0" anchor="ctr" bIns="91425" lIns="91425" spcFirstLastPara="1" rIns="91425" wrap="square" tIns="91425">
            <a:noAutofit/>
          </a:bodyPr>
          <a:lstStyle/>
          <a:p>
            <a:pPr indent="-355600" lvl="0" marL="457200" rtl="0" algn="l">
              <a:lnSpc>
                <a:spcPct val="100000"/>
              </a:lnSpc>
              <a:spcBef>
                <a:spcPts val="600"/>
              </a:spcBef>
              <a:spcAft>
                <a:spcPts val="0"/>
              </a:spcAft>
              <a:buClr>
                <a:srgbClr val="6D9EEB"/>
              </a:buClr>
              <a:buSzPts val="2000"/>
              <a:buChar char="-"/>
            </a:pPr>
            <a:r>
              <a:rPr lang="tr-TR" sz="2000">
                <a:solidFill>
                  <a:srgbClr val="6D9EEB"/>
                </a:solidFill>
              </a:rPr>
              <a:t>Türkçe Tiyatro</a:t>
            </a:r>
            <a:endParaRPr sz="2000">
              <a:solidFill>
                <a:srgbClr val="6D9EEB"/>
              </a:solidFill>
            </a:endParaRPr>
          </a:p>
          <a:p>
            <a:pPr indent="-355600" lvl="0" marL="457200" rtl="0" algn="l">
              <a:lnSpc>
                <a:spcPct val="100000"/>
              </a:lnSpc>
              <a:spcBef>
                <a:spcPts val="0"/>
              </a:spcBef>
              <a:spcAft>
                <a:spcPts val="0"/>
              </a:spcAft>
              <a:buClr>
                <a:schemeClr val="accent3"/>
              </a:buClr>
              <a:buSzPts val="2000"/>
              <a:buChar char="-"/>
            </a:pPr>
            <a:r>
              <a:rPr lang="tr-TR" sz="2000">
                <a:solidFill>
                  <a:schemeClr val="accent3"/>
                </a:solidFill>
              </a:rPr>
              <a:t>Fransızca Tiyatro</a:t>
            </a:r>
            <a:endParaRPr sz="2000">
              <a:solidFill>
                <a:schemeClr val="accent3"/>
              </a:solidFill>
            </a:endParaRPr>
          </a:p>
          <a:p>
            <a:pPr indent="-355600" lvl="0" marL="457200" rtl="0" algn="l">
              <a:lnSpc>
                <a:spcPct val="100000"/>
              </a:lnSpc>
              <a:spcBef>
                <a:spcPts val="0"/>
              </a:spcBef>
              <a:spcAft>
                <a:spcPts val="0"/>
              </a:spcAft>
              <a:buClr>
                <a:srgbClr val="6D9EEB"/>
              </a:buClr>
              <a:buSzPts val="2000"/>
              <a:buChar char="-"/>
            </a:pPr>
            <a:r>
              <a:rPr lang="tr-TR" sz="2000">
                <a:solidFill>
                  <a:srgbClr val="6D9EEB"/>
                </a:solidFill>
              </a:rPr>
              <a:t>Saint Benoît Gönüllüleri (SBG)</a:t>
            </a:r>
            <a:endParaRPr sz="2000">
              <a:solidFill>
                <a:srgbClr val="6D9EEB"/>
              </a:solidFill>
            </a:endParaRPr>
          </a:p>
          <a:p>
            <a:pPr indent="-355600" lvl="0" marL="457200" rtl="0" algn="l">
              <a:lnSpc>
                <a:spcPct val="100000"/>
              </a:lnSpc>
              <a:spcBef>
                <a:spcPts val="0"/>
              </a:spcBef>
              <a:spcAft>
                <a:spcPts val="0"/>
              </a:spcAft>
              <a:buClr>
                <a:schemeClr val="accent3"/>
              </a:buClr>
              <a:buSzPts val="2000"/>
              <a:buChar char="-"/>
            </a:pPr>
            <a:r>
              <a:rPr lang="tr-TR" sz="2000">
                <a:solidFill>
                  <a:schemeClr val="accent3"/>
                </a:solidFill>
              </a:rPr>
              <a:t>Okul orkestrası - Okul korosu</a:t>
            </a:r>
            <a:endParaRPr sz="2000">
              <a:solidFill>
                <a:schemeClr val="accent3"/>
              </a:solidFill>
            </a:endParaRPr>
          </a:p>
          <a:p>
            <a:pPr indent="-355600" lvl="0" marL="457200" rtl="0" algn="l">
              <a:lnSpc>
                <a:spcPct val="100000"/>
              </a:lnSpc>
              <a:spcBef>
                <a:spcPts val="0"/>
              </a:spcBef>
              <a:spcAft>
                <a:spcPts val="0"/>
              </a:spcAft>
              <a:buClr>
                <a:srgbClr val="6D9EEB"/>
              </a:buClr>
              <a:buSzPts val="2000"/>
              <a:buChar char="-"/>
            </a:pPr>
            <a:r>
              <a:rPr lang="tr-TR" sz="2000">
                <a:solidFill>
                  <a:srgbClr val="6D9EEB"/>
                </a:solidFill>
              </a:rPr>
              <a:t>Spor (okul takımları)</a:t>
            </a:r>
            <a:endParaRPr sz="2000">
              <a:solidFill>
                <a:srgbClr val="6D9EEB"/>
              </a:solidFill>
            </a:endParaRPr>
          </a:p>
          <a:p>
            <a:pPr indent="-355600" lvl="0" marL="457200" rtl="0" algn="l">
              <a:lnSpc>
                <a:spcPct val="100000"/>
              </a:lnSpc>
              <a:spcBef>
                <a:spcPts val="0"/>
              </a:spcBef>
              <a:spcAft>
                <a:spcPts val="0"/>
              </a:spcAft>
              <a:buSzPts val="2000"/>
              <a:buChar char="-"/>
            </a:pPr>
            <a:r>
              <a:rPr lang="tr-TR" sz="2000">
                <a:solidFill>
                  <a:schemeClr val="accent3"/>
                </a:solidFill>
              </a:rPr>
              <a:t>Robotik</a:t>
            </a:r>
            <a:r>
              <a:rPr lang="tr-TR" sz="2000"/>
              <a:t> </a:t>
            </a:r>
            <a:endParaRPr sz="20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g278bce00b0c_0_618"/>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2000"/>
              <a:buNone/>
            </a:pPr>
            <a:r>
              <a:rPr lang="tr-TR"/>
              <a:t>ÇEVRE DOSTU SINIFLAR</a:t>
            </a:r>
            <a:endParaRPr/>
          </a:p>
          <a:p>
            <a:pPr indent="0" lvl="0" marL="0" rtl="0" algn="l">
              <a:spcBef>
                <a:spcPts val="0"/>
              </a:spcBef>
              <a:spcAft>
                <a:spcPts val="0"/>
              </a:spcAft>
              <a:buSzPts val="2000"/>
              <a:buNone/>
            </a:pPr>
            <a:r>
              <a:rPr lang="tr-TR"/>
              <a:t>DOĞA VE DİLLER KAMPI</a:t>
            </a:r>
            <a:endParaRPr/>
          </a:p>
        </p:txBody>
      </p:sp>
      <p:sp>
        <p:nvSpPr>
          <p:cNvPr id="451" name="Google Shape;451;g278bce00b0c_0_618"/>
          <p:cNvSpPr txBox="1"/>
          <p:nvPr/>
        </p:nvSpPr>
        <p:spPr>
          <a:xfrm>
            <a:off x="814275" y="1461350"/>
            <a:ext cx="73785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tr-TR" sz="1600">
                <a:solidFill>
                  <a:schemeClr val="accent3"/>
                </a:solidFill>
              </a:rPr>
              <a:t>Antalya, Beydağları Milli Parkı sınırları içerisinde bulunan, deniz seviyesinden 600 m yükseklikte bulunan Geyikbayırı mevkii</a:t>
            </a:r>
            <a:endParaRPr b="0" i="0" sz="1600" u="none" cap="none" strike="noStrike">
              <a:solidFill>
                <a:schemeClr val="accent3"/>
              </a:solidFill>
              <a:latin typeface="Arial"/>
              <a:ea typeface="Arial"/>
              <a:cs typeface="Arial"/>
              <a:sym typeface="Arial"/>
            </a:endParaRPr>
          </a:p>
        </p:txBody>
      </p:sp>
      <p:pic>
        <p:nvPicPr>
          <p:cNvPr id="452" name="Google Shape;452;g278bce00b0c_0_618"/>
          <p:cNvPicPr preferRelativeResize="0"/>
          <p:nvPr/>
        </p:nvPicPr>
        <p:blipFill rotWithShape="1">
          <a:blip r:embed="rId3">
            <a:alphaModFix/>
          </a:blip>
          <a:srcRect b="0" l="0" r="0" t="0"/>
          <a:stretch/>
        </p:blipFill>
        <p:spPr>
          <a:xfrm>
            <a:off x="936900" y="2138450"/>
            <a:ext cx="3519649" cy="2088475"/>
          </a:xfrm>
          <a:prstGeom prst="rect">
            <a:avLst/>
          </a:prstGeom>
          <a:noFill/>
          <a:ln>
            <a:noFill/>
          </a:ln>
        </p:spPr>
      </p:pic>
      <p:sp>
        <p:nvSpPr>
          <p:cNvPr id="453" name="Google Shape;453;g278bce00b0c_0_618"/>
          <p:cNvSpPr txBox="1"/>
          <p:nvPr/>
        </p:nvSpPr>
        <p:spPr>
          <a:xfrm>
            <a:off x="863000" y="4476100"/>
            <a:ext cx="6869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tr-TR" sz="1600">
                <a:solidFill>
                  <a:schemeClr val="accent3"/>
                </a:solidFill>
              </a:rPr>
              <a:t>Zeytin ve portakal ağaçları, çam ormanları… doğa ile iç içe</a:t>
            </a:r>
            <a:endParaRPr sz="1600">
              <a:solidFill>
                <a:schemeClr val="accent3"/>
              </a:solidFill>
            </a:endParaRPr>
          </a:p>
        </p:txBody>
      </p:sp>
      <p:pic>
        <p:nvPicPr>
          <p:cNvPr id="454" name="Google Shape;454;g278bce00b0c_0_618"/>
          <p:cNvPicPr preferRelativeResize="0"/>
          <p:nvPr/>
        </p:nvPicPr>
        <p:blipFill>
          <a:blip r:embed="rId4">
            <a:alphaModFix/>
          </a:blip>
          <a:stretch>
            <a:fillRect/>
          </a:stretch>
        </p:blipFill>
        <p:spPr>
          <a:xfrm>
            <a:off x="4701274" y="2138450"/>
            <a:ext cx="3613956" cy="20328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g278bce00b0c_0_779"/>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2000"/>
              <a:buNone/>
            </a:pPr>
            <a:r>
              <a:rPr lang="tr-TR"/>
              <a:t>KONAKLAMA</a:t>
            </a:r>
            <a:endParaRPr/>
          </a:p>
        </p:txBody>
      </p:sp>
      <p:sp>
        <p:nvSpPr>
          <p:cNvPr id="460" name="Google Shape;460;g278bce00b0c_0_779"/>
          <p:cNvSpPr txBox="1"/>
          <p:nvPr/>
        </p:nvSpPr>
        <p:spPr>
          <a:xfrm>
            <a:off x="874500" y="1543050"/>
            <a:ext cx="6627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1" name="Google Shape;461;g278bce00b0c_0_779"/>
          <p:cNvPicPr preferRelativeResize="0"/>
          <p:nvPr/>
        </p:nvPicPr>
        <p:blipFill>
          <a:blip r:embed="rId3">
            <a:alphaModFix/>
          </a:blip>
          <a:stretch>
            <a:fillRect/>
          </a:stretch>
        </p:blipFill>
        <p:spPr>
          <a:xfrm>
            <a:off x="468925" y="1620850"/>
            <a:ext cx="2171589" cy="2895452"/>
          </a:xfrm>
          <a:prstGeom prst="rect">
            <a:avLst/>
          </a:prstGeom>
          <a:noFill/>
          <a:ln>
            <a:noFill/>
          </a:ln>
        </p:spPr>
      </p:pic>
      <p:pic>
        <p:nvPicPr>
          <p:cNvPr id="462" name="Google Shape;462;g278bce00b0c_0_779"/>
          <p:cNvPicPr preferRelativeResize="0"/>
          <p:nvPr/>
        </p:nvPicPr>
        <p:blipFill>
          <a:blip r:embed="rId4">
            <a:alphaModFix/>
          </a:blip>
          <a:stretch>
            <a:fillRect/>
          </a:stretch>
        </p:blipFill>
        <p:spPr>
          <a:xfrm>
            <a:off x="3102652" y="1620850"/>
            <a:ext cx="2171589" cy="289545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g278bce00b0c_0_939"/>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2000"/>
              <a:buNone/>
            </a:pPr>
            <a:r>
              <a:rPr lang="tr-TR"/>
              <a:t>ETKİNLİKLER</a:t>
            </a:r>
            <a:endParaRPr/>
          </a:p>
        </p:txBody>
      </p:sp>
      <p:sp>
        <p:nvSpPr>
          <p:cNvPr id="468" name="Google Shape;468;g278bce00b0c_0_939"/>
          <p:cNvSpPr txBox="1"/>
          <p:nvPr/>
        </p:nvSpPr>
        <p:spPr>
          <a:xfrm>
            <a:off x="874500" y="1543050"/>
            <a:ext cx="6627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9" name="Google Shape;469;g278bce00b0c_0_939"/>
          <p:cNvPicPr preferRelativeResize="0"/>
          <p:nvPr/>
        </p:nvPicPr>
        <p:blipFill>
          <a:blip r:embed="rId3">
            <a:alphaModFix/>
          </a:blip>
          <a:stretch>
            <a:fillRect/>
          </a:stretch>
        </p:blipFill>
        <p:spPr>
          <a:xfrm>
            <a:off x="455725" y="1620850"/>
            <a:ext cx="3860598" cy="2895448"/>
          </a:xfrm>
          <a:prstGeom prst="rect">
            <a:avLst/>
          </a:prstGeom>
          <a:noFill/>
          <a:ln>
            <a:noFill/>
          </a:ln>
        </p:spPr>
      </p:pic>
      <p:pic>
        <p:nvPicPr>
          <p:cNvPr id="470" name="Google Shape;470;g278bce00b0c_0_939"/>
          <p:cNvPicPr preferRelativeResize="0"/>
          <p:nvPr/>
        </p:nvPicPr>
        <p:blipFill>
          <a:blip r:embed="rId4">
            <a:alphaModFix/>
          </a:blip>
          <a:stretch>
            <a:fillRect/>
          </a:stretch>
        </p:blipFill>
        <p:spPr>
          <a:xfrm>
            <a:off x="4851198" y="1620850"/>
            <a:ext cx="3839270" cy="28954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g278bce00b0c_0_1099"/>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SzPts val="2000"/>
              <a:buNone/>
            </a:pPr>
            <a:r>
              <a:rPr lang="tr-TR"/>
              <a:t>ETKİNLİKLER</a:t>
            </a:r>
            <a:endParaRPr/>
          </a:p>
        </p:txBody>
      </p:sp>
      <p:sp>
        <p:nvSpPr>
          <p:cNvPr id="476" name="Google Shape;476;g278bce00b0c_0_1099"/>
          <p:cNvSpPr txBox="1"/>
          <p:nvPr/>
        </p:nvSpPr>
        <p:spPr>
          <a:xfrm>
            <a:off x="874500" y="1543050"/>
            <a:ext cx="6627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7" name="Google Shape;477;g278bce00b0c_0_1099"/>
          <p:cNvPicPr preferRelativeResize="0"/>
          <p:nvPr/>
        </p:nvPicPr>
        <p:blipFill>
          <a:blip r:embed="rId3">
            <a:alphaModFix/>
          </a:blip>
          <a:stretch>
            <a:fillRect/>
          </a:stretch>
        </p:blipFill>
        <p:spPr>
          <a:xfrm>
            <a:off x="323850" y="1607675"/>
            <a:ext cx="3860598" cy="2895448"/>
          </a:xfrm>
          <a:prstGeom prst="rect">
            <a:avLst/>
          </a:prstGeom>
          <a:noFill/>
          <a:ln>
            <a:noFill/>
          </a:ln>
        </p:spPr>
      </p:pic>
      <p:pic>
        <p:nvPicPr>
          <p:cNvPr id="478" name="Google Shape;478;g278bce00b0c_0_1099"/>
          <p:cNvPicPr preferRelativeResize="0"/>
          <p:nvPr/>
        </p:nvPicPr>
        <p:blipFill>
          <a:blip r:embed="rId4">
            <a:alphaModFix/>
          </a:blip>
          <a:stretch>
            <a:fillRect/>
          </a:stretch>
        </p:blipFill>
        <p:spPr>
          <a:xfrm>
            <a:off x="5128148" y="1607675"/>
            <a:ext cx="2895452" cy="289545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pic>
        <p:nvPicPr>
          <p:cNvPr id="483" name="Google Shape;483;p33"/>
          <p:cNvPicPr preferRelativeResize="0"/>
          <p:nvPr/>
        </p:nvPicPr>
        <p:blipFill rotWithShape="1">
          <a:blip r:embed="rId3">
            <a:alphaModFix/>
          </a:blip>
          <a:srcRect b="3234" l="0" r="0" t="10199"/>
          <a:stretch/>
        </p:blipFill>
        <p:spPr>
          <a:xfrm>
            <a:off x="-123383" y="1117209"/>
            <a:ext cx="7723416" cy="4079631"/>
          </a:xfrm>
          <a:prstGeom prst="rect">
            <a:avLst/>
          </a:prstGeom>
          <a:noFill/>
          <a:ln>
            <a:noFill/>
          </a:ln>
        </p:spPr>
      </p:pic>
      <p:cxnSp>
        <p:nvCxnSpPr>
          <p:cNvPr id="484" name="Google Shape;484;p33"/>
          <p:cNvCxnSpPr/>
          <p:nvPr/>
        </p:nvCxnSpPr>
        <p:spPr>
          <a:xfrm rot="10800000">
            <a:off x="6521510" y="4399671"/>
            <a:ext cx="1078523" cy="0"/>
          </a:xfrm>
          <a:prstGeom prst="straightConnector1">
            <a:avLst/>
          </a:prstGeom>
          <a:noFill/>
          <a:ln cap="flat" cmpd="sng" w="38100">
            <a:solidFill>
              <a:schemeClr val="accent1"/>
            </a:solidFill>
            <a:prstDash val="solid"/>
            <a:round/>
            <a:headEnd len="sm" w="sm" type="none"/>
            <a:tailEnd len="med" w="med" type="triangle"/>
          </a:ln>
          <a:effectLst>
            <a:outerShdw blurRad="40000" rotWithShape="0" dir="5400000" dist="23000">
              <a:srgbClr val="000000">
                <a:alpha val="33725"/>
              </a:srgbClr>
            </a:outerShdw>
          </a:effectLst>
        </p:spPr>
      </p:cxnSp>
      <p:cxnSp>
        <p:nvCxnSpPr>
          <p:cNvPr id="485" name="Google Shape;485;p33"/>
          <p:cNvCxnSpPr/>
          <p:nvPr/>
        </p:nvCxnSpPr>
        <p:spPr>
          <a:xfrm rot="10800000">
            <a:off x="6682154" y="1797148"/>
            <a:ext cx="1078523" cy="0"/>
          </a:xfrm>
          <a:prstGeom prst="straightConnector1">
            <a:avLst/>
          </a:prstGeom>
          <a:noFill/>
          <a:ln cap="flat" cmpd="sng" w="38100">
            <a:solidFill>
              <a:schemeClr val="accent1"/>
            </a:solidFill>
            <a:prstDash val="solid"/>
            <a:round/>
            <a:headEnd len="sm" w="sm" type="none"/>
            <a:tailEnd len="med" w="med" type="triangle"/>
          </a:ln>
          <a:effectLst>
            <a:outerShdw blurRad="40000" rotWithShape="0" dir="5400000" dist="23000">
              <a:srgbClr val="000000">
                <a:alpha val="33725"/>
              </a:srgbClr>
            </a:outerShdw>
          </a:effectLst>
        </p:spPr>
      </p:cxnSp>
      <p:sp>
        <p:nvSpPr>
          <p:cNvPr id="486" name="Google Shape;486;p33"/>
          <p:cNvSpPr txBox="1"/>
          <p:nvPr/>
        </p:nvSpPr>
        <p:spPr>
          <a:xfrm>
            <a:off x="7362092" y="1427816"/>
            <a:ext cx="155683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tr-TR" sz="1800" u="none" cap="none" strike="noStrike">
                <a:solidFill>
                  <a:srgbClr val="000000"/>
                </a:solidFill>
                <a:latin typeface="Arial"/>
                <a:ea typeface="Arial"/>
                <a:cs typeface="Arial"/>
                <a:sym typeface="Arial"/>
              </a:rPr>
              <a:t>Genel Bilgiler</a:t>
            </a:r>
            <a:endParaRPr b="0" i="0" sz="1800" u="none" cap="none" strike="noStrike">
              <a:solidFill>
                <a:srgbClr val="000000"/>
              </a:solidFill>
              <a:latin typeface="Arial"/>
              <a:ea typeface="Arial"/>
              <a:cs typeface="Arial"/>
              <a:sym typeface="Arial"/>
            </a:endParaRPr>
          </a:p>
        </p:txBody>
      </p:sp>
      <p:sp>
        <p:nvSpPr>
          <p:cNvPr id="487" name="Google Shape;487;p33"/>
          <p:cNvSpPr txBox="1"/>
          <p:nvPr/>
        </p:nvSpPr>
        <p:spPr>
          <a:xfrm>
            <a:off x="7284082" y="3986432"/>
            <a:ext cx="186461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tr-TR" sz="1800" u="none" cap="none" strike="noStrike">
                <a:solidFill>
                  <a:srgbClr val="000000"/>
                </a:solidFill>
                <a:latin typeface="Arial"/>
                <a:ea typeface="Arial"/>
                <a:cs typeface="Arial"/>
                <a:sym typeface="Arial"/>
              </a:rPr>
              <a:t>Önemli Haberler</a:t>
            </a:r>
            <a:endParaRPr b="0" i="0" sz="1800" u="none" cap="none" strike="noStrike">
              <a:solidFill>
                <a:srgbClr val="000000"/>
              </a:solidFill>
              <a:latin typeface="Arial"/>
              <a:ea typeface="Arial"/>
              <a:cs typeface="Arial"/>
              <a:sym typeface="Arial"/>
            </a:endParaRPr>
          </a:p>
        </p:txBody>
      </p:sp>
      <p:sp>
        <p:nvSpPr>
          <p:cNvPr id="488" name="Google Shape;488;p33"/>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tr-TR"/>
              <a:t>İNTERNET SİTEMİZ</a:t>
            </a:r>
            <a:endParaRPr/>
          </a:p>
        </p:txBody>
      </p:sp>
      <p:grpSp>
        <p:nvGrpSpPr>
          <p:cNvPr id="489" name="Google Shape;489;p33"/>
          <p:cNvGrpSpPr/>
          <p:nvPr/>
        </p:nvGrpSpPr>
        <p:grpSpPr>
          <a:xfrm>
            <a:off x="196150" y="570963"/>
            <a:ext cx="407743" cy="391135"/>
            <a:chOff x="5233525" y="4954450"/>
            <a:chExt cx="538275" cy="516350"/>
          </a:xfrm>
        </p:grpSpPr>
        <p:sp>
          <p:nvSpPr>
            <p:cNvPr id="490" name="Google Shape;490;p33"/>
            <p:cNvSpPr/>
            <p:nvPr/>
          </p:nvSpPr>
          <p:spPr>
            <a:xfrm>
              <a:off x="5637825" y="4954450"/>
              <a:ext cx="89525" cy="89525"/>
            </a:xfrm>
            <a:custGeom>
              <a:rect b="b" l="l" r="r" t="t"/>
              <a:pathLst>
                <a:path extrusionOk="0" fill="none" h="3581" w="3581">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33"/>
            <p:cNvSpPr/>
            <p:nvPr/>
          </p:nvSpPr>
          <p:spPr>
            <a:xfrm>
              <a:off x="5323025" y="4980625"/>
              <a:ext cx="88925" cy="88925"/>
            </a:xfrm>
            <a:custGeom>
              <a:rect b="b" l="l" r="r" t="t"/>
              <a:pathLst>
                <a:path extrusionOk="0" fill="none" h="3557" w="3557">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33"/>
            <p:cNvSpPr/>
            <p:nvPr/>
          </p:nvSpPr>
          <p:spPr>
            <a:xfrm>
              <a:off x="5233525" y="5255225"/>
              <a:ext cx="89525" cy="89525"/>
            </a:xfrm>
            <a:custGeom>
              <a:rect b="b" l="l" r="r" t="t"/>
              <a:pathLst>
                <a:path extrusionOk="0" fill="none" h="3581" w="3581">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33"/>
            <p:cNvSpPr/>
            <p:nvPr/>
          </p:nvSpPr>
          <p:spPr>
            <a:xfrm>
              <a:off x="5453325" y="5382475"/>
              <a:ext cx="88925" cy="88325"/>
            </a:xfrm>
            <a:custGeom>
              <a:rect b="b" l="l" r="r" t="t"/>
              <a:pathLst>
                <a:path extrusionOk="0" fill="none" h="3533" w="3557">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33"/>
            <p:cNvSpPr/>
            <p:nvPr/>
          </p:nvSpPr>
          <p:spPr>
            <a:xfrm>
              <a:off x="5682875" y="5188875"/>
              <a:ext cx="88925" cy="89525"/>
            </a:xfrm>
            <a:custGeom>
              <a:rect b="b" l="l" r="r" t="t"/>
              <a:pathLst>
                <a:path extrusionOk="0" fill="none" h="3581" w="3557">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33"/>
            <p:cNvSpPr/>
            <p:nvPr/>
          </p:nvSpPr>
          <p:spPr>
            <a:xfrm>
              <a:off x="5411925" y="5110925"/>
              <a:ext cx="188775" cy="189400"/>
            </a:xfrm>
            <a:custGeom>
              <a:rect b="b" l="l" r="r" t="t"/>
              <a:pathLst>
                <a:path extrusionOk="0" fill="none" h="7576" w="7551">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33"/>
            <p:cNvSpPr/>
            <p:nvPr/>
          </p:nvSpPr>
          <p:spPr>
            <a:xfrm>
              <a:off x="5367475" y="5025075"/>
              <a:ext cx="81600" cy="105975"/>
            </a:xfrm>
            <a:custGeom>
              <a:rect b="b" l="l" r="r" t="t"/>
              <a:pathLst>
                <a:path extrusionOk="0" fill="none" h="4239" w="3264">
                  <a:moveTo>
                    <a:pt x="0" y="1"/>
                  </a:moveTo>
                  <a:lnTo>
                    <a:pt x="3264" y="4238"/>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33"/>
            <p:cNvSpPr/>
            <p:nvPr/>
          </p:nvSpPr>
          <p:spPr>
            <a:xfrm>
              <a:off x="5567800" y="4999500"/>
              <a:ext cx="115100" cy="133975"/>
            </a:xfrm>
            <a:custGeom>
              <a:rect b="b" l="l" r="r" t="t"/>
              <a:pathLst>
                <a:path extrusionOk="0" fill="none" h="5359" w="4604">
                  <a:moveTo>
                    <a:pt x="0" y="5359"/>
                  </a:moveTo>
                  <a:lnTo>
                    <a:pt x="4603" y="1"/>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33"/>
            <p:cNvSpPr/>
            <p:nvPr/>
          </p:nvSpPr>
          <p:spPr>
            <a:xfrm>
              <a:off x="5600075" y="5217475"/>
              <a:ext cx="127275" cy="16475"/>
            </a:xfrm>
            <a:custGeom>
              <a:rect b="b" l="l" r="r" t="t"/>
              <a:pathLst>
                <a:path extrusionOk="0" fill="none" h="659" w="5091">
                  <a:moveTo>
                    <a:pt x="5090" y="658"/>
                  </a:moveTo>
                  <a:lnTo>
                    <a:pt x="0" y="1"/>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33"/>
            <p:cNvSpPr/>
            <p:nvPr/>
          </p:nvSpPr>
          <p:spPr>
            <a:xfrm>
              <a:off x="5497775" y="5299675"/>
              <a:ext cx="4900" cy="126675"/>
            </a:xfrm>
            <a:custGeom>
              <a:rect b="b" l="l" r="r" t="t"/>
              <a:pathLst>
                <a:path extrusionOk="0" fill="none" h="5067" w="196">
                  <a:moveTo>
                    <a:pt x="0" y="5067"/>
                  </a:moveTo>
                  <a:lnTo>
                    <a:pt x="195" y="1"/>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33"/>
            <p:cNvSpPr/>
            <p:nvPr/>
          </p:nvSpPr>
          <p:spPr>
            <a:xfrm>
              <a:off x="5277975" y="5241825"/>
              <a:ext cx="141275" cy="58500"/>
            </a:xfrm>
            <a:custGeom>
              <a:rect b="b" l="l" r="r" t="t"/>
              <a:pathLst>
                <a:path extrusionOk="0" fill="none" h="2340" w="5651">
                  <a:moveTo>
                    <a:pt x="0" y="2339"/>
                  </a:moveTo>
                  <a:lnTo>
                    <a:pt x="5651" y="1"/>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01" name="Google Shape;501;p33"/>
          <p:cNvGrpSpPr/>
          <p:nvPr/>
        </p:nvGrpSpPr>
        <p:grpSpPr>
          <a:xfrm>
            <a:off x="6946842" y="4472723"/>
            <a:ext cx="2202830" cy="670795"/>
            <a:chOff x="5575242" y="4472723"/>
            <a:chExt cx="2202830" cy="670795"/>
          </a:xfrm>
        </p:grpSpPr>
        <p:sp>
          <p:nvSpPr>
            <p:cNvPr id="502" name="Google Shape;502;p33"/>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03" name="Google Shape;503;p33"/>
            <p:cNvGrpSpPr/>
            <p:nvPr/>
          </p:nvGrpSpPr>
          <p:grpSpPr>
            <a:xfrm flipH="1">
              <a:off x="5734850" y="4472723"/>
              <a:ext cx="2040837" cy="670795"/>
              <a:chOff x="1297954" y="330075"/>
              <a:chExt cx="5169293" cy="1699506"/>
            </a:xfrm>
          </p:grpSpPr>
          <p:sp>
            <p:nvSpPr>
              <p:cNvPr id="504" name="Google Shape;504;p33"/>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33"/>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06" name="Google Shape;506;p33"/>
            <p:cNvGrpSpPr/>
            <p:nvPr/>
          </p:nvGrpSpPr>
          <p:grpSpPr>
            <a:xfrm flipH="1">
              <a:off x="5578209" y="4646738"/>
              <a:ext cx="2199863" cy="304563"/>
              <a:chOff x="-5827153" y="330075"/>
              <a:chExt cx="12276019" cy="1699569"/>
            </a:xfrm>
          </p:grpSpPr>
          <p:sp>
            <p:nvSpPr>
              <p:cNvPr id="507" name="Google Shape;507;p33"/>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33"/>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pic>
        <p:nvPicPr>
          <p:cNvPr id="509" name="Google Shape;509;p33"/>
          <p:cNvPicPr preferRelativeResize="0"/>
          <p:nvPr/>
        </p:nvPicPr>
        <p:blipFill rotWithShape="1">
          <a:blip r:embed="rId4">
            <a:alphaModFix/>
          </a:blip>
          <a:srcRect b="0" l="0" r="0" t="0"/>
          <a:stretch/>
        </p:blipFill>
        <p:spPr>
          <a:xfrm>
            <a:off x="7175156" y="4559563"/>
            <a:ext cx="1919885" cy="526798"/>
          </a:xfrm>
          <a:prstGeom prst="rect">
            <a:avLst/>
          </a:prstGeom>
          <a:noFill/>
          <a:ln>
            <a:noFill/>
          </a:ln>
          <a:effectLst>
            <a:outerShdw blurRad="292100" rotWithShape="0" algn="ctr" dir="2700000" dist="139700">
              <a:srgbClr val="000000">
                <a:alpha val="63529"/>
              </a:srgbClr>
            </a:outerShdw>
          </a:effectLst>
        </p:spPr>
      </p:pic>
    </p:spTree>
  </p:cSld>
  <p:clrMapOvr>
    <a:masterClrMapping/>
  </p:clrMapOvr>
  <p:transition spd="slow" p14:dur="1500">
    <p:split orient="vert"/>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id="514" name="Google Shape;514;p34"/>
          <p:cNvPicPr preferRelativeResize="0"/>
          <p:nvPr/>
        </p:nvPicPr>
        <p:blipFill rotWithShape="1">
          <a:blip r:embed="rId3">
            <a:alphaModFix/>
          </a:blip>
          <a:srcRect b="0" l="0" r="0" t="0"/>
          <a:stretch/>
        </p:blipFill>
        <p:spPr>
          <a:xfrm>
            <a:off x="159871" y="700810"/>
            <a:ext cx="6784242" cy="4292732"/>
          </a:xfrm>
          <a:prstGeom prst="rect">
            <a:avLst/>
          </a:prstGeom>
          <a:noFill/>
          <a:ln>
            <a:noFill/>
          </a:ln>
          <a:effectLst>
            <a:outerShdw blurRad="190500" rotWithShape="0" algn="tl">
              <a:srgbClr val="000000">
                <a:alpha val="68627"/>
              </a:srgbClr>
            </a:outerShdw>
          </a:effectLst>
        </p:spPr>
      </p:pic>
      <p:sp>
        <p:nvSpPr>
          <p:cNvPr id="515" name="Google Shape;515;p34"/>
          <p:cNvSpPr txBox="1"/>
          <p:nvPr/>
        </p:nvSpPr>
        <p:spPr>
          <a:xfrm>
            <a:off x="7389994" y="1227183"/>
            <a:ext cx="1754006"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tr-TR" sz="2000" u="none" cap="none" strike="noStrike">
                <a:solidFill>
                  <a:srgbClr val="000000"/>
                </a:solidFill>
                <a:latin typeface="Arial"/>
                <a:ea typeface="Arial"/>
                <a:cs typeface="Arial"/>
                <a:sym typeface="Arial"/>
              </a:rPr>
              <a:t>Pratik Bilgiler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tr-TR" sz="2000" u="none" cap="none" strike="noStrike">
                <a:solidFill>
                  <a:srgbClr val="000000"/>
                </a:solidFill>
                <a:latin typeface="Arial"/>
                <a:ea typeface="Arial"/>
                <a:cs typeface="Arial"/>
                <a:sym typeface="Arial"/>
              </a:rPr>
              <a:t>ve Önemli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tr-TR" sz="2000" u="none" cap="none" strike="noStrike">
                <a:solidFill>
                  <a:srgbClr val="000000"/>
                </a:solidFill>
                <a:latin typeface="Arial"/>
                <a:ea typeface="Arial"/>
                <a:cs typeface="Arial"/>
                <a:sym typeface="Arial"/>
              </a:rPr>
              <a:t>Tarihler</a:t>
            </a:r>
            <a:endParaRPr b="0" i="0" sz="2000" u="none" cap="none" strike="noStrike">
              <a:solidFill>
                <a:srgbClr val="000000"/>
              </a:solidFill>
              <a:latin typeface="Arial"/>
              <a:ea typeface="Arial"/>
              <a:cs typeface="Arial"/>
              <a:sym typeface="Arial"/>
            </a:endParaRPr>
          </a:p>
        </p:txBody>
      </p:sp>
      <p:cxnSp>
        <p:nvCxnSpPr>
          <p:cNvPr id="516" name="Google Shape;516;p34"/>
          <p:cNvCxnSpPr/>
          <p:nvPr/>
        </p:nvCxnSpPr>
        <p:spPr>
          <a:xfrm rot="10800000">
            <a:off x="6682155" y="1477108"/>
            <a:ext cx="736578" cy="257907"/>
          </a:xfrm>
          <a:prstGeom prst="straightConnector1">
            <a:avLst/>
          </a:prstGeom>
          <a:noFill/>
          <a:ln cap="flat" cmpd="sng" w="38100">
            <a:solidFill>
              <a:schemeClr val="accent1"/>
            </a:solidFill>
            <a:prstDash val="solid"/>
            <a:round/>
            <a:headEnd len="sm" w="sm" type="none"/>
            <a:tailEnd len="med" w="med" type="triangle"/>
          </a:ln>
          <a:effectLst>
            <a:outerShdw blurRad="40000" rotWithShape="0" dir="5400000" dist="23000">
              <a:srgbClr val="000000">
                <a:alpha val="33725"/>
              </a:srgbClr>
            </a:outerShdw>
          </a:effectLst>
        </p:spPr>
      </p:cxnSp>
    </p:spTree>
  </p:cSld>
  <p:clrMapOvr>
    <a:masterClrMapping/>
  </p:clrMapOvr>
  <p:transition spd="slow" p14:dur="1500">
    <p:split orient="ver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g603c69923e_0_0"/>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tr-TR"/>
              <a:t>REHBERLİK PSİKOLOJİK DANIŞMANLIK</a:t>
            </a:r>
            <a:endParaRPr/>
          </a:p>
        </p:txBody>
      </p:sp>
      <p:graphicFrame>
        <p:nvGraphicFramePr>
          <p:cNvPr id="181" name="Google Shape;181;g603c69923e_0_0"/>
          <p:cNvGraphicFramePr/>
          <p:nvPr/>
        </p:nvGraphicFramePr>
        <p:xfrm>
          <a:off x="1524000" y="2079301"/>
          <a:ext cx="3000000" cy="3000000"/>
        </p:xfrm>
        <a:graphic>
          <a:graphicData uri="http://schemas.openxmlformats.org/drawingml/2006/table">
            <a:tbl>
              <a:tblPr bandRow="1" firstRow="1">
                <a:noFill/>
                <a:tableStyleId>{B3BA1DE9-355B-4E6F-9313-5F6E59C53B4C}</a:tableStyleId>
              </a:tblPr>
              <a:tblGrid>
                <a:gridCol w="1219200"/>
                <a:gridCol w="1828800"/>
                <a:gridCol w="1524000"/>
                <a:gridCol w="1524000"/>
              </a:tblGrid>
              <a:tr h="340650">
                <a:tc gridSpan="4">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HAZIRLIK SINIFLARI </a:t>
                      </a:r>
                      <a:endParaRPr b="1" sz="1400" u="none" cap="none" strike="noStrike"/>
                    </a:p>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REHBER VE PSİKOLOJİK DANIŞMAN ÖĞRETMENİ</a:t>
                      </a:r>
                      <a:endParaRPr sz="1400" u="none" cap="none" strike="noStrike"/>
                    </a:p>
                  </a:txBody>
                  <a:tcPr marT="45725" marB="45725" marR="91450" marL="91450">
                    <a:gradFill>
                      <a:gsLst>
                        <a:gs pos="0">
                          <a:srgbClr val="F2F2F2"/>
                        </a:gs>
                        <a:gs pos="100000">
                          <a:srgbClr val="A6A6A6"/>
                        </a:gs>
                      </a:gsLst>
                      <a:path path="circle">
                        <a:fillToRect b="50%" l="50%" r="50%" t="50%"/>
                      </a:path>
                      <a:tileRect/>
                    </a:gradFill>
                  </a:tcPr>
                </a:tc>
                <a:tc hMerge="1"/>
                <a:tc hMerge="1"/>
                <a:tc hMerge="1"/>
              </a:tr>
              <a:tr h="340650">
                <a:tc gridSpan="4">
                  <a:txBody>
                    <a:bodyPr/>
                    <a:lstStyle/>
                    <a:p>
                      <a:pPr indent="0" lvl="0" marL="0" marR="0" rtl="0" algn="ctr">
                        <a:lnSpc>
                          <a:spcPct val="100000"/>
                        </a:lnSpc>
                        <a:spcBef>
                          <a:spcPts val="0"/>
                        </a:spcBef>
                        <a:spcAft>
                          <a:spcPts val="0"/>
                        </a:spcAft>
                        <a:buClr>
                          <a:srgbClr val="000000"/>
                        </a:buClr>
                        <a:buSzPts val="1400"/>
                        <a:buFont typeface="Arial"/>
                        <a:buNone/>
                      </a:pPr>
                      <a:r>
                        <a:rPr lang="tr-TR" sz="1400" u="none" cap="none" strike="noStrike"/>
                        <a:t>Nihan KAÇMAZ</a:t>
                      </a:r>
                      <a:endParaRPr sz="1400" u="none" cap="none" strike="noStrike"/>
                    </a:p>
                  </a:txBody>
                  <a:tcPr marT="45725" marB="45725" marR="91450" marL="91450">
                    <a:gradFill>
                      <a:gsLst>
                        <a:gs pos="0">
                          <a:srgbClr val="DFE9FB"/>
                        </a:gs>
                        <a:gs pos="100000">
                          <a:srgbClr val="6E9BE7"/>
                        </a:gs>
                      </a:gsLst>
                      <a:path path="circle">
                        <a:fillToRect b="50%" l="50%" r="50%" t="50%"/>
                      </a:path>
                      <a:tileRect/>
                    </a:gradFill>
                  </a:tcPr>
                </a:tc>
                <a:tc hMerge="1"/>
                <a:tc hMerge="1"/>
                <a:tc hMerge="1"/>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id="521" name="Google Shape;521;p35"/>
          <p:cNvPicPr preferRelativeResize="0"/>
          <p:nvPr/>
        </p:nvPicPr>
        <p:blipFill rotWithShape="1">
          <a:blip r:embed="rId3">
            <a:alphaModFix/>
          </a:blip>
          <a:srcRect b="-7272" l="6749" r="5913" t="21516"/>
          <a:stretch/>
        </p:blipFill>
        <p:spPr>
          <a:xfrm>
            <a:off x="222739" y="785446"/>
            <a:ext cx="7362092" cy="4111869"/>
          </a:xfrm>
          <a:prstGeom prst="rect">
            <a:avLst/>
          </a:prstGeom>
          <a:noFill/>
          <a:ln>
            <a:noFill/>
          </a:ln>
        </p:spPr>
      </p:pic>
      <p:cxnSp>
        <p:nvCxnSpPr>
          <p:cNvPr id="522" name="Google Shape;522;p35"/>
          <p:cNvCxnSpPr/>
          <p:nvPr/>
        </p:nvCxnSpPr>
        <p:spPr>
          <a:xfrm rot="10800000">
            <a:off x="6848253" y="961293"/>
            <a:ext cx="736578" cy="257907"/>
          </a:xfrm>
          <a:prstGeom prst="straightConnector1">
            <a:avLst/>
          </a:prstGeom>
          <a:noFill/>
          <a:ln cap="flat" cmpd="sng" w="38100">
            <a:solidFill>
              <a:schemeClr val="accent1"/>
            </a:solidFill>
            <a:prstDash val="solid"/>
            <a:round/>
            <a:headEnd len="sm" w="sm" type="none"/>
            <a:tailEnd len="med" w="med" type="triangle"/>
          </a:ln>
          <a:effectLst>
            <a:outerShdw blurRad="40000" rotWithShape="0" dir="5400000" dist="23000">
              <a:srgbClr val="000000">
                <a:alpha val="33725"/>
              </a:srgbClr>
            </a:outerShdw>
          </a:effectLst>
        </p:spPr>
      </p:cxnSp>
      <p:sp>
        <p:nvSpPr>
          <p:cNvPr id="523" name="Google Shape;523;p35"/>
          <p:cNvSpPr txBox="1"/>
          <p:nvPr/>
        </p:nvSpPr>
        <p:spPr>
          <a:xfrm>
            <a:off x="7584831" y="1090246"/>
            <a:ext cx="144142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tr-TR" sz="1800" u="none" cap="none" strike="noStrike">
                <a:solidFill>
                  <a:srgbClr val="000000"/>
                </a:solidFill>
                <a:latin typeface="Arial"/>
                <a:ea typeface="Arial"/>
                <a:cs typeface="Arial"/>
                <a:sym typeface="Arial"/>
              </a:rPr>
              <a:t>Neden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tr-TR" sz="1800" u="none" cap="none" strike="noStrike">
                <a:solidFill>
                  <a:srgbClr val="000000"/>
                </a:solidFill>
                <a:latin typeface="Arial"/>
                <a:ea typeface="Arial"/>
                <a:cs typeface="Arial"/>
                <a:sym typeface="Arial"/>
              </a:rPr>
              <a:t>Saint Benoît</a:t>
            </a:r>
            <a:endParaRPr b="0" i="0" sz="1400" u="none" cap="none" strike="noStrike">
              <a:solidFill>
                <a:srgbClr val="000000"/>
              </a:solidFill>
              <a:latin typeface="Arial"/>
              <a:ea typeface="Arial"/>
              <a:cs typeface="Arial"/>
              <a:sym typeface="Arial"/>
            </a:endParaRPr>
          </a:p>
        </p:txBody>
      </p:sp>
    </p:spTree>
  </p:cSld>
  <p:clrMapOvr>
    <a:masterClrMapping/>
  </p:clrMapOvr>
  <p:transition spd="slow" p14:dur="1500">
    <p:split orient="vert"/>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id="528" name="Google Shape;528;p36"/>
          <p:cNvPicPr preferRelativeResize="0"/>
          <p:nvPr/>
        </p:nvPicPr>
        <p:blipFill rotWithShape="1">
          <a:blip r:embed="rId3">
            <a:alphaModFix/>
          </a:blip>
          <a:srcRect b="0" l="2838" r="-2837" t="18689"/>
          <a:stretch/>
        </p:blipFill>
        <p:spPr>
          <a:xfrm>
            <a:off x="117749" y="1040423"/>
            <a:ext cx="7490243" cy="3716216"/>
          </a:xfrm>
          <a:prstGeom prst="rect">
            <a:avLst/>
          </a:prstGeom>
          <a:noFill/>
          <a:ln>
            <a:noFill/>
          </a:ln>
        </p:spPr>
      </p:pic>
      <p:cxnSp>
        <p:nvCxnSpPr>
          <p:cNvPr id="529" name="Google Shape;529;p36"/>
          <p:cNvCxnSpPr/>
          <p:nvPr/>
        </p:nvCxnSpPr>
        <p:spPr>
          <a:xfrm rot="10800000">
            <a:off x="6848253" y="961293"/>
            <a:ext cx="736578" cy="257907"/>
          </a:xfrm>
          <a:prstGeom prst="straightConnector1">
            <a:avLst/>
          </a:prstGeom>
          <a:noFill/>
          <a:ln cap="flat" cmpd="sng" w="38100">
            <a:solidFill>
              <a:schemeClr val="accent1"/>
            </a:solidFill>
            <a:prstDash val="solid"/>
            <a:round/>
            <a:headEnd len="sm" w="sm" type="none"/>
            <a:tailEnd len="med" w="med" type="triangle"/>
          </a:ln>
          <a:effectLst>
            <a:outerShdw blurRad="40000" rotWithShape="0" dir="5400000" dist="23000">
              <a:srgbClr val="000000">
                <a:alpha val="33725"/>
              </a:srgbClr>
            </a:outerShdw>
          </a:effectLst>
        </p:spPr>
      </p:cxnSp>
      <p:sp>
        <p:nvSpPr>
          <p:cNvPr id="530" name="Google Shape;530;p36"/>
          <p:cNvSpPr txBox="1"/>
          <p:nvPr/>
        </p:nvSpPr>
        <p:spPr>
          <a:xfrm>
            <a:off x="7584831" y="1090246"/>
            <a:ext cx="144142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tr-TR" sz="1800" u="none" cap="none" strike="noStrike">
                <a:solidFill>
                  <a:srgbClr val="000000"/>
                </a:solidFill>
                <a:latin typeface="Arial"/>
                <a:ea typeface="Arial"/>
                <a:cs typeface="Arial"/>
                <a:sym typeface="Arial"/>
              </a:rPr>
              <a:t>Neden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tr-TR" sz="1800" u="none" cap="none" strike="noStrike">
                <a:solidFill>
                  <a:srgbClr val="000000"/>
                </a:solidFill>
                <a:latin typeface="Arial"/>
                <a:ea typeface="Arial"/>
                <a:cs typeface="Arial"/>
                <a:sym typeface="Arial"/>
              </a:rPr>
              <a:t>Saint Benoît</a:t>
            </a:r>
            <a:endParaRPr b="0" i="0" sz="1400" u="none" cap="none" strike="noStrike">
              <a:solidFill>
                <a:srgbClr val="000000"/>
              </a:solidFill>
              <a:latin typeface="Arial"/>
              <a:ea typeface="Arial"/>
              <a:cs typeface="Arial"/>
              <a:sym typeface="Arial"/>
            </a:endParaRPr>
          </a:p>
        </p:txBody>
      </p:sp>
    </p:spTree>
  </p:cSld>
  <p:clrMapOvr>
    <a:masterClrMapping/>
  </p:clrMapOvr>
  <p:transition spd="slow" p14:dur="1500">
    <p:split orient="vert"/>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pic>
        <p:nvPicPr>
          <p:cNvPr id="535" name="Google Shape;535;p37"/>
          <p:cNvPicPr preferRelativeResize="0"/>
          <p:nvPr/>
        </p:nvPicPr>
        <p:blipFill rotWithShape="1">
          <a:blip r:embed="rId3">
            <a:alphaModFix/>
          </a:blip>
          <a:srcRect b="0" l="0" r="0" t="0"/>
          <a:stretch/>
        </p:blipFill>
        <p:spPr>
          <a:xfrm>
            <a:off x="236904" y="715108"/>
            <a:ext cx="6826727" cy="4067907"/>
          </a:xfrm>
          <a:prstGeom prst="rect">
            <a:avLst/>
          </a:prstGeom>
          <a:noFill/>
          <a:ln cap="rnd" cmpd="sng" w="127000">
            <a:solidFill>
              <a:srgbClr val="FFFFFF"/>
            </a:solidFill>
            <a:prstDash val="solid"/>
            <a:round/>
            <a:headEnd len="sm" w="sm" type="none"/>
            <a:tailEnd len="sm" w="sm" type="none"/>
          </a:ln>
          <a:effectLst>
            <a:outerShdw blurRad="76200" sx="97000" kx="900000" rotWithShape="0" algn="br" dir="10500000" dist="95250" sy="23000">
              <a:srgbClr val="000000">
                <a:alpha val="20000"/>
              </a:srgbClr>
            </a:outerShdw>
          </a:effectLst>
        </p:spPr>
      </p:pic>
      <p:cxnSp>
        <p:nvCxnSpPr>
          <p:cNvPr id="536" name="Google Shape;536;p37"/>
          <p:cNvCxnSpPr/>
          <p:nvPr/>
        </p:nvCxnSpPr>
        <p:spPr>
          <a:xfrm rot="10800000">
            <a:off x="6848253" y="961293"/>
            <a:ext cx="736578" cy="257907"/>
          </a:xfrm>
          <a:prstGeom prst="straightConnector1">
            <a:avLst/>
          </a:prstGeom>
          <a:noFill/>
          <a:ln cap="flat" cmpd="sng" w="38100">
            <a:solidFill>
              <a:schemeClr val="accent1"/>
            </a:solidFill>
            <a:prstDash val="solid"/>
            <a:round/>
            <a:headEnd len="sm" w="sm" type="none"/>
            <a:tailEnd len="med" w="med" type="triangle"/>
          </a:ln>
          <a:effectLst>
            <a:outerShdw blurRad="40000" rotWithShape="0" dir="5400000" dist="23000">
              <a:srgbClr val="000000">
                <a:alpha val="33725"/>
              </a:srgbClr>
            </a:outerShdw>
          </a:effectLst>
        </p:spPr>
      </p:cxnSp>
      <p:sp>
        <p:nvSpPr>
          <p:cNvPr id="537" name="Google Shape;537;p37"/>
          <p:cNvSpPr txBox="1"/>
          <p:nvPr/>
        </p:nvSpPr>
        <p:spPr>
          <a:xfrm>
            <a:off x="7584831" y="1090246"/>
            <a:ext cx="82586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tr-TR" sz="1800" u="none" cap="none" strike="noStrike">
                <a:solidFill>
                  <a:srgbClr val="000000"/>
                </a:solidFill>
                <a:latin typeface="Arial"/>
                <a:ea typeface="Arial"/>
                <a:cs typeface="Arial"/>
                <a:sym typeface="Arial"/>
              </a:rPr>
              <a:t>BLOG</a:t>
            </a:r>
            <a:endParaRPr b="0" i="0" sz="1400" u="none" cap="none" strike="noStrike">
              <a:solidFill>
                <a:srgbClr val="000000"/>
              </a:solidFill>
              <a:latin typeface="Arial"/>
              <a:ea typeface="Arial"/>
              <a:cs typeface="Arial"/>
              <a:sym typeface="Arial"/>
            </a:endParaRPr>
          </a:p>
        </p:txBody>
      </p:sp>
      <p:cxnSp>
        <p:nvCxnSpPr>
          <p:cNvPr id="538" name="Google Shape;538;p37"/>
          <p:cNvCxnSpPr>
            <a:stCxn id="539" idx="1"/>
          </p:cNvCxnSpPr>
          <p:nvPr/>
        </p:nvCxnSpPr>
        <p:spPr>
          <a:xfrm flipH="1">
            <a:off x="6956031" y="3499257"/>
            <a:ext cx="628800" cy="184800"/>
          </a:xfrm>
          <a:prstGeom prst="straightConnector1">
            <a:avLst/>
          </a:prstGeom>
          <a:noFill/>
          <a:ln cap="flat" cmpd="sng" w="38100">
            <a:solidFill>
              <a:schemeClr val="accent1"/>
            </a:solidFill>
            <a:prstDash val="solid"/>
            <a:round/>
            <a:headEnd len="sm" w="sm" type="none"/>
            <a:tailEnd len="med" w="med" type="triangle"/>
          </a:ln>
          <a:effectLst>
            <a:outerShdw blurRad="40000" rotWithShape="0" dir="5400000" dist="23000">
              <a:srgbClr val="000000">
                <a:alpha val="33725"/>
              </a:srgbClr>
            </a:outerShdw>
          </a:effectLst>
        </p:spPr>
      </p:cxnSp>
      <p:sp>
        <p:nvSpPr>
          <p:cNvPr id="539" name="Google Shape;539;p37"/>
          <p:cNvSpPr txBox="1"/>
          <p:nvPr/>
        </p:nvSpPr>
        <p:spPr>
          <a:xfrm>
            <a:off x="7584831" y="3314591"/>
            <a:ext cx="130035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tr-TR" sz="1800" u="none" cap="none" strike="noStrike">
                <a:solidFill>
                  <a:srgbClr val="000000"/>
                </a:solidFill>
                <a:latin typeface="Arial"/>
                <a:ea typeface="Arial"/>
                <a:cs typeface="Arial"/>
                <a:sym typeface="Arial"/>
              </a:rPr>
              <a:t>Genel Bilgi</a:t>
            </a:r>
            <a:endParaRPr b="0" i="0" sz="1800" u="none" cap="none" strike="noStrike">
              <a:solidFill>
                <a:srgbClr val="000000"/>
              </a:solidFill>
              <a:latin typeface="Arial"/>
              <a:ea typeface="Arial"/>
              <a:cs typeface="Arial"/>
              <a:sym typeface="Arial"/>
            </a:endParaRPr>
          </a:p>
        </p:txBody>
      </p:sp>
    </p:spTree>
  </p:cSld>
  <p:clrMapOvr>
    <a:masterClrMapping/>
  </p:clrMapOvr>
  <p:transition spd="slow" p14:dur="1500">
    <p:split orient="vert"/>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pic>
        <p:nvPicPr>
          <p:cNvPr id="544" name="Google Shape;544;p38"/>
          <p:cNvPicPr preferRelativeResize="0"/>
          <p:nvPr/>
        </p:nvPicPr>
        <p:blipFill>
          <a:blip r:embed="rId3">
            <a:alphaModFix/>
          </a:blip>
          <a:stretch>
            <a:fillRect/>
          </a:stretch>
        </p:blipFill>
        <p:spPr>
          <a:xfrm>
            <a:off x="805550" y="-76200"/>
            <a:ext cx="7228047" cy="4838698"/>
          </a:xfrm>
          <a:prstGeom prst="rect">
            <a:avLst/>
          </a:prstGeom>
          <a:noFill/>
          <a:ln>
            <a:noFill/>
          </a:ln>
        </p:spPr>
      </p:pic>
    </p:spTree>
  </p:cSld>
  <p:clrMapOvr>
    <a:masterClrMapping/>
  </p:clrMapOvr>
  <p:transition spd="slow" p14:dur="1500">
    <p:split orient="vert"/>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39"/>
          <p:cNvSpPr/>
          <p:nvPr/>
        </p:nvSpPr>
        <p:spPr>
          <a:xfrm>
            <a:off x="339264" y="1373634"/>
            <a:ext cx="7455877" cy="3477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tr-TR" sz="2000" u="none" cap="none" strike="noStrike">
                <a:solidFill>
                  <a:schemeClr val="accent3"/>
                </a:solidFill>
                <a:latin typeface="Helvetica Neue"/>
                <a:ea typeface="Helvetica Neue"/>
                <a:cs typeface="Helvetica Neue"/>
                <a:sym typeface="Helvetica Neue"/>
              </a:rPr>
              <a:t>Adres : </a:t>
            </a:r>
            <a:r>
              <a:rPr b="1" i="0" lang="tr-TR" sz="2000" u="none" cap="none" strike="noStrike">
                <a:solidFill>
                  <a:srgbClr val="000066"/>
                </a:solidFill>
                <a:latin typeface="Helvetica Neue"/>
                <a:ea typeface="Helvetica Neue"/>
                <a:cs typeface="Helvetica Neue"/>
                <a:sym typeface="Helvetica Neue"/>
              </a:rPr>
              <a:t>		</a:t>
            </a:r>
            <a:r>
              <a:rPr b="1" i="0" lang="tr-TR" sz="2000" u="none" cap="none" strike="noStrike">
                <a:solidFill>
                  <a:srgbClr val="6D9EEB"/>
                </a:solidFill>
                <a:latin typeface="Helvetica Neue"/>
                <a:ea typeface="Helvetica Neue"/>
                <a:cs typeface="Helvetica Neue"/>
                <a:sym typeface="Helvetica Neue"/>
              </a:rPr>
              <a:t>Saint Benoît Fransız Lisesi</a:t>
            </a:r>
            <a:endParaRPr b="1" i="0" sz="2000" u="none" cap="none" strike="noStrike">
              <a:solidFill>
                <a:srgbClr val="6D9EEB"/>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000"/>
              <a:buFont typeface="Arial"/>
              <a:buNone/>
            </a:pPr>
            <a:r>
              <a:rPr b="1" i="0" lang="tr-TR" sz="2000" u="none" cap="none" strike="noStrike">
                <a:solidFill>
                  <a:srgbClr val="6D9EEB"/>
                </a:solidFill>
                <a:latin typeface="Helvetica Neue"/>
                <a:ea typeface="Helvetica Neue"/>
                <a:cs typeface="Helvetica Neue"/>
                <a:sym typeface="Helvetica Neue"/>
              </a:rPr>
              <a:t>				Kemeraltı Cad. No: 11</a:t>
            </a:r>
            <a:endParaRPr b="0" i="0" sz="1400" u="none" cap="none" strike="noStrike">
              <a:solidFill>
                <a:srgbClr val="6D9EEB"/>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tr-TR" sz="2000" u="none" cap="none" strike="noStrike">
                <a:solidFill>
                  <a:srgbClr val="6D9EEB"/>
                </a:solidFill>
                <a:latin typeface="Helvetica Neue"/>
                <a:ea typeface="Helvetica Neue"/>
                <a:cs typeface="Helvetica Neue"/>
                <a:sym typeface="Helvetica Neue"/>
              </a:rPr>
              <a:t>				Karaköy 34425 İstanbul</a:t>
            </a:r>
            <a:endParaRPr b="0" i="0" sz="1400" u="none" cap="none" strike="noStrike">
              <a:solidFill>
                <a:srgbClr val="6D9EEB"/>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00066"/>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000"/>
              <a:buFont typeface="Arial"/>
              <a:buNone/>
            </a:pPr>
            <a:r>
              <a:rPr b="1" i="0" lang="tr-TR" sz="2000" u="none" cap="none" strike="noStrike">
                <a:solidFill>
                  <a:schemeClr val="accent3"/>
                </a:solidFill>
                <a:latin typeface="Helvetica Neue"/>
                <a:ea typeface="Helvetica Neue"/>
                <a:cs typeface="Helvetica Neue"/>
                <a:sym typeface="Helvetica Neue"/>
              </a:rPr>
              <a:t>Telefon : </a:t>
            </a:r>
            <a:r>
              <a:rPr b="1" i="0" lang="tr-TR" sz="2000" u="none" cap="none" strike="noStrike">
                <a:solidFill>
                  <a:srgbClr val="000066"/>
                </a:solidFill>
                <a:latin typeface="Helvetica Neue"/>
                <a:ea typeface="Helvetica Neue"/>
                <a:cs typeface="Helvetica Neue"/>
                <a:sym typeface="Helvetica Neue"/>
              </a:rPr>
              <a:t>		</a:t>
            </a:r>
            <a:r>
              <a:rPr b="1" i="0" lang="tr-TR" sz="2000" u="none" cap="none" strike="noStrike">
                <a:solidFill>
                  <a:srgbClr val="6D9EEB"/>
                </a:solidFill>
                <a:latin typeface="Helvetica Neue"/>
                <a:ea typeface="Helvetica Neue"/>
                <a:cs typeface="Helvetica Neue"/>
                <a:sym typeface="Helvetica Neue"/>
              </a:rPr>
              <a:t>(0212) 244 10 26</a:t>
            </a:r>
            <a:endParaRPr b="0" i="0" sz="1400" u="none" cap="none" strike="noStrike">
              <a:solidFill>
                <a:srgbClr val="6D9EEB"/>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00066"/>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000"/>
              <a:buFont typeface="Arial"/>
              <a:buNone/>
            </a:pPr>
            <a:r>
              <a:rPr b="1" i="0" lang="tr-TR" sz="2000" u="none" cap="none" strike="noStrike">
                <a:solidFill>
                  <a:schemeClr val="accent3"/>
                </a:solidFill>
                <a:latin typeface="Helvetica Neue"/>
                <a:ea typeface="Helvetica Neue"/>
                <a:cs typeface="Helvetica Neue"/>
                <a:sym typeface="Helvetica Neue"/>
              </a:rPr>
              <a:t>Fax :</a:t>
            </a:r>
            <a:r>
              <a:rPr b="1" i="0" lang="tr-TR" sz="2000" u="none" cap="none" strike="noStrike">
                <a:solidFill>
                  <a:srgbClr val="000066"/>
                </a:solidFill>
                <a:latin typeface="Helvetica Neue"/>
                <a:ea typeface="Helvetica Neue"/>
                <a:cs typeface="Helvetica Neue"/>
                <a:sym typeface="Helvetica Neue"/>
              </a:rPr>
              <a:t> 			</a:t>
            </a:r>
            <a:r>
              <a:rPr b="1" i="0" lang="tr-TR" sz="2000" u="none" cap="none" strike="noStrike">
                <a:solidFill>
                  <a:srgbClr val="6D9EEB"/>
                </a:solidFill>
                <a:latin typeface="Helvetica Neue"/>
                <a:ea typeface="Helvetica Neue"/>
                <a:cs typeface="Helvetica Neue"/>
                <a:sym typeface="Helvetica Neue"/>
              </a:rPr>
              <a:t>(0212) 245 68 95</a:t>
            </a:r>
            <a:endParaRPr b="0" i="0" sz="1400" u="none" cap="none" strike="noStrike">
              <a:solidFill>
                <a:srgbClr val="6D9EEB"/>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00066"/>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000"/>
              <a:buFont typeface="Arial"/>
              <a:buNone/>
            </a:pPr>
            <a:r>
              <a:rPr b="1" i="0" lang="tr-TR" sz="2000" u="none" cap="none" strike="noStrike">
                <a:solidFill>
                  <a:schemeClr val="accent3"/>
                </a:solidFill>
                <a:latin typeface="Helvetica Neue"/>
                <a:ea typeface="Helvetica Neue"/>
                <a:cs typeface="Helvetica Neue"/>
                <a:sym typeface="Helvetica Neue"/>
              </a:rPr>
              <a:t>İnternet sitesi :</a:t>
            </a:r>
            <a:r>
              <a:rPr b="1" i="0" lang="tr-TR" sz="2000" u="none" cap="none" strike="noStrike">
                <a:solidFill>
                  <a:srgbClr val="000066"/>
                </a:solidFill>
                <a:latin typeface="Helvetica Neue"/>
                <a:ea typeface="Helvetica Neue"/>
                <a:cs typeface="Helvetica Neue"/>
                <a:sym typeface="Helvetica Neue"/>
              </a:rPr>
              <a:t> </a:t>
            </a:r>
            <a:r>
              <a:rPr b="1" i="0" lang="tr-TR" sz="2000" u="none" cap="none" strike="noStrike">
                <a:solidFill>
                  <a:srgbClr val="6D9EEB"/>
                </a:solidFill>
                <a:latin typeface="Helvetica Neue"/>
                <a:ea typeface="Helvetica Neue"/>
                <a:cs typeface="Helvetica Neue"/>
                <a:sym typeface="Helvetica Neue"/>
              </a:rPr>
              <a:t>www.sb.k12.tr</a:t>
            </a:r>
            <a:endParaRPr b="0" i="0" sz="1400" u="none" cap="none" strike="noStrike">
              <a:solidFill>
                <a:srgbClr val="6D9EEB"/>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00066"/>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000"/>
              <a:buFont typeface="Arial"/>
              <a:buNone/>
            </a:pPr>
            <a:r>
              <a:rPr b="1" i="0" lang="tr-TR" sz="2000" u="none" cap="none" strike="noStrike">
                <a:solidFill>
                  <a:schemeClr val="accent3"/>
                </a:solidFill>
                <a:latin typeface="Helvetica Neue"/>
                <a:ea typeface="Helvetica Neue"/>
                <a:cs typeface="Helvetica Neue"/>
                <a:sym typeface="Helvetica Neue"/>
              </a:rPr>
              <a:t>E-mail :</a:t>
            </a:r>
            <a:r>
              <a:rPr b="1" i="0" lang="tr-TR" sz="2000" u="none" cap="none" strike="noStrike">
                <a:solidFill>
                  <a:srgbClr val="000066"/>
                </a:solidFill>
                <a:latin typeface="Helvetica Neue"/>
                <a:ea typeface="Helvetica Neue"/>
                <a:cs typeface="Helvetica Neue"/>
                <a:sym typeface="Helvetica Neue"/>
              </a:rPr>
              <a:t> 		</a:t>
            </a:r>
            <a:r>
              <a:rPr b="1" i="0" lang="tr-TR" sz="2000" u="none" cap="none" strike="noStrike">
                <a:solidFill>
                  <a:srgbClr val="6D9EEB"/>
                </a:solidFill>
                <a:latin typeface="Helvetica Neue"/>
                <a:ea typeface="Helvetica Neue"/>
                <a:cs typeface="Helvetica Neue"/>
                <a:sym typeface="Helvetica Neue"/>
              </a:rPr>
              <a:t>sb@sb.k12.tr</a:t>
            </a:r>
            <a:endParaRPr b="1" i="0" sz="2000" u="none" cap="none" strike="noStrike">
              <a:solidFill>
                <a:srgbClr val="6D9EEB"/>
              </a:solidFill>
              <a:latin typeface="Helvetica Neue"/>
              <a:ea typeface="Helvetica Neue"/>
              <a:cs typeface="Helvetica Neue"/>
              <a:sym typeface="Helvetica Neue"/>
            </a:endParaRPr>
          </a:p>
        </p:txBody>
      </p:sp>
      <p:sp>
        <p:nvSpPr>
          <p:cNvPr id="550" name="Google Shape;550;p39"/>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tr-TR"/>
              <a:t>İLETİŞİM</a:t>
            </a:r>
            <a:endParaRPr/>
          </a:p>
        </p:txBody>
      </p:sp>
    </p:spTree>
  </p:cSld>
  <p:clrMapOvr>
    <a:masterClrMapping/>
  </p:clrMapOvr>
  <p:transition spd="slow" p14:dur="1500">
    <p:split orient="vert"/>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g149a3d46dc3_0_9"/>
          <p:cNvSpPr/>
          <p:nvPr/>
        </p:nvSpPr>
        <p:spPr>
          <a:xfrm>
            <a:off x="339264" y="1373634"/>
            <a:ext cx="7455900" cy="3477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t/>
            </a:r>
            <a:endParaRPr b="1" sz="2000">
              <a:solidFill>
                <a:srgbClr val="6D9EEB"/>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000"/>
              <a:buFont typeface="Arial"/>
              <a:buNone/>
            </a:pPr>
            <a:r>
              <a:rPr b="1" i="0" lang="tr-TR" sz="2000" u="none" cap="none" strike="noStrike">
                <a:solidFill>
                  <a:srgbClr val="6D9EEB"/>
                </a:solidFill>
                <a:latin typeface="Helvetica Neue"/>
                <a:ea typeface="Helvetica Neue"/>
                <a:cs typeface="Helvetica Neue"/>
                <a:sym typeface="Helvetica Neue"/>
              </a:rPr>
              <a:t>Hazırlık Sınıfları Müdür Yardımcısı</a:t>
            </a:r>
            <a:endParaRPr b="1" i="0" sz="2000" u="none" cap="none" strike="noStrike">
              <a:solidFill>
                <a:srgbClr val="6D9EEB"/>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00066"/>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000"/>
              <a:buFont typeface="Arial"/>
              <a:buNone/>
            </a:pPr>
            <a:r>
              <a:rPr b="1" i="0" lang="tr-TR" sz="2000" u="none" cap="none" strike="noStrike">
                <a:solidFill>
                  <a:schemeClr val="accent3"/>
                </a:solidFill>
                <a:latin typeface="Helvetica Neue"/>
                <a:ea typeface="Helvetica Neue"/>
                <a:cs typeface="Helvetica Neue"/>
                <a:sym typeface="Helvetica Neue"/>
              </a:rPr>
              <a:t>Murat BALKIŞ</a:t>
            </a:r>
            <a:endParaRPr b="1" i="0" sz="2000" u="none" cap="none" strike="noStrike">
              <a:solidFill>
                <a:schemeClr val="accent3"/>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accent3"/>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000"/>
              <a:buFont typeface="Arial"/>
              <a:buNone/>
            </a:pPr>
            <a:r>
              <a:rPr b="1" i="0" lang="tr-TR" sz="2000" u="none" cap="none" strike="noStrike">
                <a:solidFill>
                  <a:schemeClr val="accent3"/>
                </a:solidFill>
                <a:latin typeface="Helvetica Neue"/>
                <a:ea typeface="Helvetica Neue"/>
                <a:cs typeface="Helvetica Neue"/>
                <a:sym typeface="Helvetica Neue"/>
              </a:rPr>
              <a:t>Telefon : 0212 244 10 26 (Dahili 156)</a:t>
            </a:r>
            <a:endParaRPr b="1" i="0" sz="2000" u="none" cap="none" strike="noStrike">
              <a:solidFill>
                <a:schemeClr val="accent3"/>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accent3"/>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000"/>
              <a:buFont typeface="Arial"/>
              <a:buNone/>
            </a:pPr>
            <a:r>
              <a:rPr b="1" i="0" lang="tr-TR" sz="2000" u="none" cap="none" strike="noStrike">
                <a:solidFill>
                  <a:schemeClr val="accent3"/>
                </a:solidFill>
                <a:latin typeface="Helvetica Neue"/>
                <a:ea typeface="Helvetica Neue"/>
                <a:cs typeface="Helvetica Neue"/>
                <a:sym typeface="Helvetica Neue"/>
              </a:rPr>
              <a:t>murat.balkis@sb.k12.tr</a:t>
            </a:r>
            <a:endParaRPr b="1" i="0" sz="2000" u="none" cap="none" strike="noStrike">
              <a:solidFill>
                <a:schemeClr val="accent3"/>
              </a:solidFill>
              <a:latin typeface="Helvetica Neue"/>
              <a:ea typeface="Helvetica Neue"/>
              <a:cs typeface="Helvetica Neue"/>
              <a:sym typeface="Helvetica Neue"/>
            </a:endParaRPr>
          </a:p>
        </p:txBody>
      </p:sp>
      <p:sp>
        <p:nvSpPr>
          <p:cNvPr id="556" name="Google Shape;556;g149a3d46dc3_0_9"/>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tr-TR"/>
              <a:t>SORULARINIZ, İSTEKLERİNİZ İÇİN</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40"/>
          <p:cNvSpPr txBox="1"/>
          <p:nvPr>
            <p:ph idx="1" type="body"/>
          </p:nvPr>
        </p:nvSpPr>
        <p:spPr>
          <a:xfrm>
            <a:off x="383700" y="1248225"/>
            <a:ext cx="6203400" cy="269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3000"/>
              <a:buNone/>
            </a:pPr>
            <a:r>
              <a:rPr b="1" lang="tr-TR" sz="3600">
                <a:solidFill>
                  <a:schemeClr val="accent3"/>
                </a:solidFill>
              </a:rPr>
              <a:t>B</a:t>
            </a:r>
            <a:r>
              <a:rPr b="1" lang="tr-TR" sz="3600">
                <a:solidFill>
                  <a:schemeClr val="accent3"/>
                </a:solidFill>
                <a:latin typeface="Arial"/>
                <a:ea typeface="Arial"/>
                <a:cs typeface="Arial"/>
                <a:sym typeface="Arial"/>
              </a:rPr>
              <a:t>AŞARILI BİR DERS YILI </a:t>
            </a:r>
            <a:endParaRPr>
              <a:solidFill>
                <a:schemeClr val="accent3"/>
              </a:solidFill>
            </a:endParaRPr>
          </a:p>
          <a:p>
            <a:pPr indent="0" lvl="0" marL="38100" rtl="0" algn="ctr">
              <a:lnSpc>
                <a:spcPct val="100000"/>
              </a:lnSpc>
              <a:spcBef>
                <a:spcPts val="600"/>
              </a:spcBef>
              <a:spcAft>
                <a:spcPts val="0"/>
              </a:spcAft>
              <a:buSzPts val="3000"/>
              <a:buNone/>
            </a:pPr>
            <a:r>
              <a:t/>
            </a:r>
            <a:endParaRPr b="1" sz="3600">
              <a:solidFill>
                <a:schemeClr val="accent3"/>
              </a:solidFill>
              <a:latin typeface="Arial"/>
              <a:ea typeface="Arial"/>
              <a:cs typeface="Arial"/>
              <a:sym typeface="Arial"/>
            </a:endParaRPr>
          </a:p>
          <a:p>
            <a:pPr indent="0" lvl="0" marL="38100" rtl="0" algn="ctr">
              <a:lnSpc>
                <a:spcPct val="100000"/>
              </a:lnSpc>
              <a:spcBef>
                <a:spcPts val="600"/>
              </a:spcBef>
              <a:spcAft>
                <a:spcPts val="0"/>
              </a:spcAft>
              <a:buSzPts val="3000"/>
              <a:buNone/>
            </a:pPr>
            <a:r>
              <a:rPr b="1" lang="tr-TR" sz="3600">
                <a:solidFill>
                  <a:schemeClr val="accent3"/>
                </a:solidFill>
                <a:latin typeface="Arial"/>
                <a:ea typeface="Arial"/>
                <a:cs typeface="Arial"/>
                <a:sym typeface="Arial"/>
              </a:rPr>
              <a:t>DİLE</a:t>
            </a:r>
            <a:r>
              <a:rPr b="1" lang="tr-TR" sz="3600">
                <a:solidFill>
                  <a:schemeClr val="accent3"/>
                </a:solidFill>
              </a:rPr>
              <a:t>ĞİMİZLE</a:t>
            </a:r>
            <a:r>
              <a:rPr b="1" lang="tr-TR" sz="3600">
                <a:solidFill>
                  <a:schemeClr val="accent3"/>
                </a:solidFill>
                <a:latin typeface="Arial"/>
                <a:ea typeface="Arial"/>
                <a:cs typeface="Arial"/>
                <a:sym typeface="Arial"/>
              </a:rPr>
              <a:t>...</a:t>
            </a:r>
            <a:endParaRPr>
              <a:solidFill>
                <a:schemeClr val="accent3"/>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tr-TR"/>
              <a:t>HAFTALIK DERS DAĞILIMI</a:t>
            </a:r>
            <a:endParaRPr/>
          </a:p>
        </p:txBody>
      </p:sp>
      <p:graphicFrame>
        <p:nvGraphicFramePr>
          <p:cNvPr id="187" name="Google Shape;187;p3"/>
          <p:cNvGraphicFramePr/>
          <p:nvPr/>
        </p:nvGraphicFramePr>
        <p:xfrm>
          <a:off x="1524000" y="1770434"/>
          <a:ext cx="3000000" cy="3000000"/>
        </p:xfrm>
        <a:graphic>
          <a:graphicData uri="http://schemas.openxmlformats.org/drawingml/2006/table">
            <a:tbl>
              <a:tblPr bandRow="1" firstRow="1">
                <a:noFill/>
                <a:tableStyleId>{B3BA1DE9-355B-4E6F-9313-5F6E59C53B4C}</a:tableStyleId>
              </a:tblPr>
              <a:tblGrid>
                <a:gridCol w="3048000"/>
                <a:gridCol w="3048000"/>
              </a:tblGrid>
              <a:tr h="268675">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Yabancı Dil (Fransızca)</a:t>
                      </a:r>
                      <a:endParaRPr sz="1400" u="none" cap="none" strike="noStrike"/>
                    </a:p>
                  </a:txBody>
                  <a:tcPr marT="45725" marB="45725" marR="91450" marL="91450">
                    <a:gradFill>
                      <a:gsLst>
                        <a:gs pos="0">
                          <a:srgbClr val="BECBDE"/>
                        </a:gs>
                        <a:gs pos="100000">
                          <a:srgbClr val="6E87AB"/>
                        </a:gs>
                      </a:gsLst>
                      <a:lin ang="5400012" scaled="0"/>
                    </a:gradFill>
                  </a:tcPr>
                </a:tc>
                <a:tc>
                  <a:txBody>
                    <a:bodyPr/>
                    <a:lstStyle/>
                    <a:p>
                      <a:pPr indent="0" lvl="0" marL="0" marR="0" rtl="0" algn="ctr">
                        <a:lnSpc>
                          <a:spcPct val="100000"/>
                        </a:lnSpc>
                        <a:spcBef>
                          <a:spcPts val="0"/>
                        </a:spcBef>
                        <a:spcAft>
                          <a:spcPts val="0"/>
                        </a:spcAft>
                        <a:buClr>
                          <a:srgbClr val="000000"/>
                        </a:buClr>
                        <a:buSzPts val="1400"/>
                        <a:buFont typeface="Arial"/>
                        <a:buNone/>
                      </a:pPr>
                      <a:r>
                        <a:rPr lang="tr-TR" sz="1400" u="none" cap="none" strike="noStrike"/>
                        <a:t>21 saat</a:t>
                      </a:r>
                      <a:endParaRPr sz="1400" u="none" cap="none" strike="noStrike"/>
                    </a:p>
                  </a:txBody>
                  <a:tcPr marT="45725" marB="45725" marR="91450" marL="91450">
                    <a:gradFill>
                      <a:gsLst>
                        <a:gs pos="0">
                          <a:srgbClr val="BECBDE"/>
                        </a:gs>
                        <a:gs pos="100000">
                          <a:srgbClr val="6E87AB"/>
                        </a:gs>
                      </a:gsLst>
                      <a:lin ang="5400012" scaled="0"/>
                    </a:gradFill>
                  </a:tcPr>
                </a:tc>
              </a:tr>
              <a:tr h="10000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İkinci Yabancı Dil (İngilizce)</a:t>
                      </a:r>
                      <a:endParaRPr sz="1400" u="none" cap="none" strike="noStrike"/>
                    </a:p>
                  </a:txBody>
                  <a:tcPr marT="45725" marB="45725" marR="91450" marL="91450">
                    <a:gradFill>
                      <a:gsLst>
                        <a:gs pos="0">
                          <a:srgbClr val="DFE9FB"/>
                        </a:gs>
                        <a:gs pos="100000">
                          <a:srgbClr val="6E9BE7"/>
                        </a:gs>
                      </a:gsLst>
                      <a:path path="circle">
                        <a:fillToRect b="50%" l="50%" r="50%" t="50%"/>
                      </a:path>
                      <a:tileRect/>
                    </a:gradFill>
                  </a:tcPr>
                </a:tc>
                <a:tc>
                  <a:txBody>
                    <a:bodyPr/>
                    <a:lstStyle/>
                    <a:p>
                      <a:pPr indent="0" lvl="0" marL="0" marR="0" rtl="0" algn="ctr">
                        <a:lnSpc>
                          <a:spcPct val="100000"/>
                        </a:lnSpc>
                        <a:spcBef>
                          <a:spcPts val="0"/>
                        </a:spcBef>
                        <a:spcAft>
                          <a:spcPts val="0"/>
                        </a:spcAft>
                        <a:buClr>
                          <a:srgbClr val="000000"/>
                        </a:buClr>
                        <a:buSzPts val="1400"/>
                        <a:buFont typeface="Arial"/>
                        <a:buNone/>
                      </a:pPr>
                      <a:r>
                        <a:rPr lang="tr-TR" sz="1400" u="none" cap="none" strike="noStrike"/>
                        <a:t>3 saat</a:t>
                      </a:r>
                      <a:endParaRPr sz="1400" u="none" cap="none" strike="noStrike"/>
                    </a:p>
                  </a:txBody>
                  <a:tcPr marT="45725" marB="45725" marR="91450" marL="91450">
                    <a:gradFill>
                      <a:gsLst>
                        <a:gs pos="0">
                          <a:srgbClr val="DFE9FB"/>
                        </a:gs>
                        <a:gs pos="100000">
                          <a:srgbClr val="6E9BE7"/>
                        </a:gs>
                      </a:gsLst>
                      <a:path path="circle">
                        <a:fillToRect b="50%" l="50%" r="50%" t="50%"/>
                      </a:path>
                      <a:tileRect/>
                    </a:gradFill>
                  </a:tcPr>
                </a:tc>
              </a:tr>
              <a:tr h="268675">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Hazırlık Türk Dili ve Edebiyatı</a:t>
                      </a:r>
                      <a:endParaRPr sz="1400" u="none" cap="none" strike="noStrike"/>
                    </a:p>
                  </a:txBody>
                  <a:tcPr marT="45725" marB="45725" marR="91450" marL="91450">
                    <a:gradFill>
                      <a:gsLst>
                        <a:gs pos="0">
                          <a:srgbClr val="BECBDE"/>
                        </a:gs>
                        <a:gs pos="100000">
                          <a:srgbClr val="6E87AB"/>
                        </a:gs>
                      </a:gsLst>
                      <a:lin ang="5400012" scaled="0"/>
                    </a:gradFill>
                  </a:tcPr>
                </a:tc>
                <a:tc>
                  <a:txBody>
                    <a:bodyPr/>
                    <a:lstStyle/>
                    <a:p>
                      <a:pPr indent="0" lvl="0" marL="0" marR="0" rtl="0" algn="ctr">
                        <a:lnSpc>
                          <a:spcPct val="100000"/>
                        </a:lnSpc>
                        <a:spcBef>
                          <a:spcPts val="0"/>
                        </a:spcBef>
                        <a:spcAft>
                          <a:spcPts val="0"/>
                        </a:spcAft>
                        <a:buClr>
                          <a:srgbClr val="000000"/>
                        </a:buClr>
                        <a:buSzPts val="1400"/>
                        <a:buFont typeface="Arial"/>
                        <a:buNone/>
                      </a:pPr>
                      <a:r>
                        <a:rPr lang="tr-TR" sz="1400" u="none" cap="none" strike="noStrike"/>
                        <a:t>4 saat</a:t>
                      </a:r>
                      <a:endParaRPr sz="1400" u="none" cap="none" strike="noStrike"/>
                    </a:p>
                  </a:txBody>
                  <a:tcPr marT="45725" marB="45725" marR="91450" marL="91450">
                    <a:gradFill>
                      <a:gsLst>
                        <a:gs pos="0">
                          <a:srgbClr val="BECBDE"/>
                        </a:gs>
                        <a:gs pos="100000">
                          <a:srgbClr val="6E87AB"/>
                        </a:gs>
                      </a:gsLst>
                      <a:lin ang="5400012" scaled="0"/>
                    </a:gradFill>
                  </a:tcPr>
                </a:tc>
              </a:tr>
              <a:tr h="268675">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Matematik</a:t>
                      </a:r>
                      <a:endParaRPr sz="1400" u="none" cap="none" strike="noStrike"/>
                    </a:p>
                  </a:txBody>
                  <a:tcPr marT="45725" marB="45725" marR="91450" marL="91450">
                    <a:gradFill>
                      <a:gsLst>
                        <a:gs pos="0">
                          <a:srgbClr val="DFE9FB"/>
                        </a:gs>
                        <a:gs pos="100000">
                          <a:srgbClr val="6E9BE7"/>
                        </a:gs>
                      </a:gsLst>
                      <a:path path="circle">
                        <a:fillToRect b="50%" l="50%" r="50%" t="50%"/>
                      </a:path>
                      <a:tileRect/>
                    </a:gradFill>
                  </a:tcPr>
                </a:tc>
                <a:tc>
                  <a:txBody>
                    <a:bodyPr/>
                    <a:lstStyle/>
                    <a:p>
                      <a:pPr indent="0" lvl="0" marL="0" marR="0" rtl="0" algn="ctr">
                        <a:lnSpc>
                          <a:spcPct val="100000"/>
                        </a:lnSpc>
                        <a:spcBef>
                          <a:spcPts val="0"/>
                        </a:spcBef>
                        <a:spcAft>
                          <a:spcPts val="0"/>
                        </a:spcAft>
                        <a:buClr>
                          <a:srgbClr val="000000"/>
                        </a:buClr>
                        <a:buSzPts val="1400"/>
                        <a:buFont typeface="Arial"/>
                        <a:buNone/>
                      </a:pPr>
                      <a:r>
                        <a:rPr lang="tr-TR" sz="1400" u="none" cap="none" strike="noStrike"/>
                        <a:t>3 saat </a:t>
                      </a:r>
                      <a:endParaRPr sz="1400" u="none" cap="none" strike="noStrike"/>
                    </a:p>
                  </a:txBody>
                  <a:tcPr marT="45725" marB="45725" marR="91450" marL="91450">
                    <a:gradFill>
                      <a:gsLst>
                        <a:gs pos="0">
                          <a:srgbClr val="DFE9FB"/>
                        </a:gs>
                        <a:gs pos="100000">
                          <a:srgbClr val="6E9BE7"/>
                        </a:gs>
                      </a:gsLst>
                      <a:path path="circle">
                        <a:fillToRect b="50%" l="50%" r="50%" t="50%"/>
                      </a:path>
                      <a:tileRect/>
                    </a:gradFill>
                  </a:tcPr>
                </a:tc>
              </a:tr>
              <a:tr h="268675">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Fen Bilimleri</a:t>
                      </a:r>
                      <a:endParaRPr sz="1400" u="none" cap="none" strike="noStrike"/>
                    </a:p>
                  </a:txBody>
                  <a:tcPr marT="45725" marB="45725" marR="91450" marL="91450">
                    <a:gradFill>
                      <a:gsLst>
                        <a:gs pos="0">
                          <a:srgbClr val="BECBDE"/>
                        </a:gs>
                        <a:gs pos="100000">
                          <a:srgbClr val="6E87AB"/>
                        </a:gs>
                      </a:gsLst>
                      <a:lin ang="5400012" scaled="0"/>
                    </a:gradFill>
                  </a:tcPr>
                </a:tc>
                <a:tc>
                  <a:txBody>
                    <a:bodyPr/>
                    <a:lstStyle/>
                    <a:p>
                      <a:pPr indent="0" lvl="0" marL="0" marR="0" rtl="0" algn="ctr">
                        <a:lnSpc>
                          <a:spcPct val="100000"/>
                        </a:lnSpc>
                        <a:spcBef>
                          <a:spcPts val="0"/>
                        </a:spcBef>
                        <a:spcAft>
                          <a:spcPts val="0"/>
                        </a:spcAft>
                        <a:buClr>
                          <a:srgbClr val="000000"/>
                        </a:buClr>
                        <a:buSzPts val="1400"/>
                        <a:buFont typeface="Arial"/>
                        <a:buNone/>
                      </a:pPr>
                      <a:r>
                        <a:rPr lang="tr-TR" sz="1400" u="none" cap="none" strike="noStrike"/>
                        <a:t>3 saat</a:t>
                      </a:r>
                      <a:endParaRPr sz="1400" u="none" cap="none" strike="noStrike"/>
                    </a:p>
                  </a:txBody>
                  <a:tcPr marT="45725" marB="45725" marR="91450" marL="91450">
                    <a:gradFill>
                      <a:gsLst>
                        <a:gs pos="0">
                          <a:srgbClr val="BECBDE"/>
                        </a:gs>
                        <a:gs pos="100000">
                          <a:srgbClr val="6E87AB"/>
                        </a:gs>
                      </a:gsLst>
                      <a:lin ang="5400012" scaled="0"/>
                    </a:gradFill>
                  </a:tcPr>
                </a:tc>
              </a:tr>
              <a:tr h="268675">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Bilgisayar Bilimi</a:t>
                      </a:r>
                      <a:endParaRPr sz="1400" u="none" cap="none" strike="noStrike"/>
                    </a:p>
                  </a:txBody>
                  <a:tcPr marT="45725" marB="45725" marR="91450" marL="91450">
                    <a:gradFill>
                      <a:gsLst>
                        <a:gs pos="0">
                          <a:srgbClr val="DFE9FB"/>
                        </a:gs>
                        <a:gs pos="100000">
                          <a:srgbClr val="6E9BE7"/>
                        </a:gs>
                      </a:gsLst>
                      <a:path path="circle">
                        <a:fillToRect b="50%" l="50%" r="50%" t="50%"/>
                      </a:path>
                      <a:tileRect/>
                    </a:gradFill>
                  </a:tcPr>
                </a:tc>
                <a:tc>
                  <a:txBody>
                    <a:bodyPr/>
                    <a:lstStyle/>
                    <a:p>
                      <a:pPr indent="0" lvl="0" marL="0" marR="0" rtl="0" algn="ctr">
                        <a:lnSpc>
                          <a:spcPct val="100000"/>
                        </a:lnSpc>
                        <a:spcBef>
                          <a:spcPts val="0"/>
                        </a:spcBef>
                        <a:spcAft>
                          <a:spcPts val="0"/>
                        </a:spcAft>
                        <a:buClr>
                          <a:srgbClr val="000000"/>
                        </a:buClr>
                        <a:buSzPts val="1400"/>
                        <a:buFont typeface="Arial"/>
                        <a:buNone/>
                      </a:pPr>
                      <a:r>
                        <a:rPr lang="tr-TR" sz="1400" u="none" cap="none" strike="noStrike"/>
                        <a:t>3 saat</a:t>
                      </a:r>
                      <a:endParaRPr sz="1400" u="none" cap="none" strike="noStrike"/>
                    </a:p>
                  </a:txBody>
                  <a:tcPr marT="45725" marB="45725" marR="91450" marL="91450">
                    <a:gradFill>
                      <a:gsLst>
                        <a:gs pos="0">
                          <a:srgbClr val="DFE9FB"/>
                        </a:gs>
                        <a:gs pos="100000">
                          <a:srgbClr val="6E9BE7"/>
                        </a:gs>
                      </a:gsLst>
                      <a:path path="circle">
                        <a:fillToRect b="50%" l="50%" r="50%" t="50%"/>
                      </a:path>
                      <a:tileRect/>
                    </a:gradFill>
                  </a:tcPr>
                </a:tc>
              </a:tr>
              <a:tr h="268675">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Beden Eğitimi ve Spor</a:t>
                      </a:r>
                      <a:endParaRPr sz="1400" u="none" cap="none" strike="noStrike"/>
                    </a:p>
                  </a:txBody>
                  <a:tcPr marT="45725" marB="45725" marR="91450" marL="91450">
                    <a:gradFill>
                      <a:gsLst>
                        <a:gs pos="0">
                          <a:srgbClr val="BECBDE"/>
                        </a:gs>
                        <a:gs pos="100000">
                          <a:srgbClr val="6E87AB"/>
                        </a:gs>
                      </a:gsLst>
                      <a:lin ang="5400012" scaled="0"/>
                    </a:gradFill>
                  </a:tcPr>
                </a:tc>
                <a:tc>
                  <a:txBody>
                    <a:bodyPr/>
                    <a:lstStyle/>
                    <a:p>
                      <a:pPr indent="0" lvl="0" marL="0" marR="0" rtl="0" algn="ctr">
                        <a:lnSpc>
                          <a:spcPct val="100000"/>
                        </a:lnSpc>
                        <a:spcBef>
                          <a:spcPts val="0"/>
                        </a:spcBef>
                        <a:spcAft>
                          <a:spcPts val="0"/>
                        </a:spcAft>
                        <a:buClr>
                          <a:srgbClr val="000000"/>
                        </a:buClr>
                        <a:buSzPts val="1400"/>
                        <a:buFont typeface="Arial"/>
                        <a:buNone/>
                      </a:pPr>
                      <a:r>
                        <a:rPr lang="tr-TR" sz="1400" u="none" cap="none" strike="noStrike"/>
                        <a:t>2 saat</a:t>
                      </a:r>
                      <a:endParaRPr sz="1400" u="none" cap="none" strike="noStrike"/>
                    </a:p>
                  </a:txBody>
                  <a:tcPr marT="45725" marB="45725" marR="91450" marL="91450">
                    <a:gradFill>
                      <a:gsLst>
                        <a:gs pos="0">
                          <a:srgbClr val="BECBDE"/>
                        </a:gs>
                        <a:gs pos="100000">
                          <a:srgbClr val="6E87AB"/>
                        </a:gs>
                      </a:gsLst>
                      <a:lin ang="5400012" scaled="0"/>
                    </a:gradFill>
                  </a:tcPr>
                </a:tc>
              </a:tr>
              <a:tr h="268675">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Görsel Sanatlar / Müzik</a:t>
                      </a:r>
                      <a:endParaRPr sz="1400" u="none" cap="none" strike="noStrike"/>
                    </a:p>
                  </a:txBody>
                  <a:tcPr marT="45725" marB="45725" marR="91450" marL="91450">
                    <a:lnB cap="flat" cmpd="sng" w="9525">
                      <a:solidFill>
                        <a:srgbClr val="000000"/>
                      </a:solidFill>
                      <a:prstDash val="solid"/>
                      <a:round/>
                      <a:headEnd len="sm" w="sm" type="none"/>
                      <a:tailEnd len="sm" w="sm" type="none"/>
                    </a:lnB>
                    <a:gradFill>
                      <a:gsLst>
                        <a:gs pos="0">
                          <a:srgbClr val="DFE9FB"/>
                        </a:gs>
                        <a:gs pos="100000">
                          <a:srgbClr val="6E9BE7"/>
                        </a:gs>
                      </a:gsLst>
                      <a:path path="circle">
                        <a:fillToRect b="50%" l="50%" r="50%" t="50%"/>
                      </a:path>
                      <a:tileRect/>
                    </a:gradFill>
                  </a:tcPr>
                </a:tc>
                <a:tc>
                  <a:txBody>
                    <a:bodyPr/>
                    <a:lstStyle/>
                    <a:p>
                      <a:pPr indent="0" lvl="0" marL="0" marR="0" rtl="0" algn="ctr">
                        <a:lnSpc>
                          <a:spcPct val="100000"/>
                        </a:lnSpc>
                        <a:spcBef>
                          <a:spcPts val="0"/>
                        </a:spcBef>
                        <a:spcAft>
                          <a:spcPts val="0"/>
                        </a:spcAft>
                        <a:buClr>
                          <a:srgbClr val="000000"/>
                        </a:buClr>
                        <a:buSzPts val="1400"/>
                        <a:buFont typeface="Arial"/>
                        <a:buNone/>
                      </a:pPr>
                      <a:r>
                        <a:rPr lang="tr-TR" sz="1400" u="none" cap="none" strike="noStrike"/>
                        <a:t>1 saat</a:t>
                      </a:r>
                      <a:endParaRPr sz="1400" u="none" cap="none" strike="noStrike"/>
                    </a:p>
                  </a:txBody>
                  <a:tcPr marT="45725" marB="45725" marR="91450" marL="91450">
                    <a:lnB cap="flat" cmpd="sng" w="9525">
                      <a:solidFill>
                        <a:srgbClr val="000000"/>
                      </a:solidFill>
                      <a:prstDash val="solid"/>
                      <a:round/>
                      <a:headEnd len="sm" w="sm" type="none"/>
                      <a:tailEnd len="sm" w="sm" type="none"/>
                    </a:lnB>
                    <a:gradFill>
                      <a:gsLst>
                        <a:gs pos="0">
                          <a:srgbClr val="DFE9FB"/>
                        </a:gs>
                        <a:gs pos="100000">
                          <a:srgbClr val="6E9BE7"/>
                        </a:gs>
                      </a:gsLst>
                      <a:path path="circle">
                        <a:fillToRect b="50%" l="50%" r="50%" t="50%"/>
                      </a:path>
                      <a:tileRect/>
                    </a:gradFill>
                  </a:tcPr>
                </a:tc>
              </a:tr>
              <a:tr h="268675">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Rehberlik</a:t>
                      </a:r>
                      <a:endParaRPr sz="1400" u="none" cap="none" strike="noStrike"/>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gradFill>
                      <a:gsLst>
                        <a:gs pos="0">
                          <a:srgbClr val="BECBDE"/>
                        </a:gs>
                        <a:gs pos="100000">
                          <a:srgbClr val="6E87AB"/>
                        </a:gs>
                      </a:gsLst>
                      <a:lin ang="5400012" scaled="0"/>
                    </a:gradFill>
                  </a:tcPr>
                </a:tc>
                <a:tc>
                  <a:txBody>
                    <a:bodyPr/>
                    <a:lstStyle/>
                    <a:p>
                      <a:pPr indent="0" lvl="0" marL="0" marR="0" rtl="0" algn="ctr">
                        <a:lnSpc>
                          <a:spcPct val="100000"/>
                        </a:lnSpc>
                        <a:spcBef>
                          <a:spcPts val="0"/>
                        </a:spcBef>
                        <a:spcAft>
                          <a:spcPts val="0"/>
                        </a:spcAft>
                        <a:buClr>
                          <a:srgbClr val="000000"/>
                        </a:buClr>
                        <a:buSzPts val="1400"/>
                        <a:buFont typeface="Arial"/>
                        <a:buNone/>
                      </a:pPr>
                      <a:r>
                        <a:rPr lang="tr-TR" sz="1400" u="none" cap="none" strike="noStrike"/>
                        <a:t>1 saat</a:t>
                      </a:r>
                      <a:endParaRPr sz="1400" u="none" cap="none" strike="noStrike"/>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gradFill>
                      <a:gsLst>
                        <a:gs pos="0">
                          <a:srgbClr val="BECBDE"/>
                        </a:gs>
                        <a:gs pos="100000">
                          <a:srgbClr val="6E87AB"/>
                        </a:gs>
                      </a:gsLst>
                      <a:lin ang="5400012" scaled="0"/>
                    </a:gradFill>
                  </a:tcPr>
                </a:tc>
              </a:tr>
            </a:tbl>
          </a:graphicData>
        </a:graphic>
      </p:graphicFrame>
      <p:grpSp>
        <p:nvGrpSpPr>
          <p:cNvPr id="188" name="Google Shape;188;p3"/>
          <p:cNvGrpSpPr/>
          <p:nvPr/>
        </p:nvGrpSpPr>
        <p:grpSpPr>
          <a:xfrm>
            <a:off x="259911" y="640991"/>
            <a:ext cx="314590" cy="269367"/>
            <a:chOff x="1934025" y="1001650"/>
            <a:chExt cx="415300" cy="355600"/>
          </a:xfrm>
        </p:grpSpPr>
        <p:sp>
          <p:nvSpPr>
            <p:cNvPr id="189" name="Google Shape;189;p3"/>
            <p:cNvSpPr/>
            <p:nvPr/>
          </p:nvSpPr>
          <p:spPr>
            <a:xfrm>
              <a:off x="1934025" y="1303650"/>
              <a:ext cx="207650" cy="53600"/>
            </a:xfrm>
            <a:custGeom>
              <a:rect b="b" l="l" r="r" t="t"/>
              <a:pathLst>
                <a:path extrusionOk="0" fill="none" h="2144" w="8306">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3"/>
            <p:cNvSpPr/>
            <p:nvPr/>
          </p:nvSpPr>
          <p:spPr>
            <a:xfrm>
              <a:off x="2141650" y="1303650"/>
              <a:ext cx="207675" cy="53600"/>
            </a:xfrm>
            <a:custGeom>
              <a:rect b="b" l="l" r="r" t="t"/>
              <a:pathLst>
                <a:path extrusionOk="0" fill="none" h="2144" w="8307">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3"/>
            <p:cNvSpPr/>
            <p:nvPr/>
          </p:nvSpPr>
          <p:spPr>
            <a:xfrm>
              <a:off x="1934025" y="1001650"/>
              <a:ext cx="207650" cy="331250"/>
            </a:xfrm>
            <a:custGeom>
              <a:rect b="b" l="l" r="r" t="t"/>
              <a:pathLst>
                <a:path extrusionOk="0" fill="none" h="13250" w="8306">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3"/>
            <p:cNvSpPr/>
            <p:nvPr/>
          </p:nvSpPr>
          <p:spPr>
            <a:xfrm>
              <a:off x="2141650" y="1001650"/>
              <a:ext cx="207675" cy="331250"/>
            </a:xfrm>
            <a:custGeom>
              <a:rect b="b" l="l" r="r" t="t"/>
              <a:pathLst>
                <a:path extrusionOk="0" fill="none" h="13250" w="8307">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cap="rnd" cmpd="sng" w="121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transition spd="slow" p14:dur="1500">
    <p:split orient="ver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4"/>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tr-TR"/>
              <a:t>YABANCI DİL (FRANSIZCA)</a:t>
            </a:r>
            <a:endParaRPr/>
          </a:p>
        </p:txBody>
      </p:sp>
      <p:graphicFrame>
        <p:nvGraphicFramePr>
          <p:cNvPr id="198" name="Google Shape;198;p4"/>
          <p:cNvGraphicFramePr/>
          <p:nvPr/>
        </p:nvGraphicFramePr>
        <p:xfrm>
          <a:off x="904150" y="1897210"/>
          <a:ext cx="3000000" cy="3000000"/>
        </p:xfrm>
        <a:graphic>
          <a:graphicData uri="http://schemas.openxmlformats.org/drawingml/2006/table">
            <a:tbl>
              <a:tblPr bandRow="1" firstRow="1">
                <a:noFill/>
                <a:tableStyleId>{B3BA1DE9-355B-4E6F-9313-5F6E59C53B4C}</a:tableStyleId>
              </a:tblPr>
              <a:tblGrid>
                <a:gridCol w="1521750"/>
                <a:gridCol w="1828800"/>
                <a:gridCol w="1524000"/>
                <a:gridCol w="2084850"/>
              </a:tblGrid>
              <a:tr h="177800">
                <a:tc gridSpan="4">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YABANCI DİL (FRANSIZCA) ZÜMRESİ</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YABANCI DİL (FRANSIZCA) ZÜMRE BAŞKANI: Sebahat EROL</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YABANCI DİL (FRANSIZCA) SINIF REHBER ÖĞRETMENLERİ</a:t>
                      </a:r>
                      <a:endParaRPr b="1" sz="1400" u="none" cap="none" strike="noStrike"/>
                    </a:p>
                  </a:txBody>
                  <a:tcPr marT="45725" marB="45725" marR="91450" marL="91450">
                    <a:gradFill>
                      <a:gsLst>
                        <a:gs pos="0">
                          <a:srgbClr val="F2F2F2"/>
                        </a:gs>
                        <a:gs pos="100000">
                          <a:srgbClr val="A6A6A6"/>
                        </a:gs>
                      </a:gsLst>
                      <a:path path="circle">
                        <a:fillToRect b="50%" l="50%" r="50%" t="50%"/>
                      </a:path>
                      <a:tileRect/>
                    </a:gradFill>
                  </a:tcPr>
                </a:tc>
                <a:tc hMerge="1"/>
                <a:tc hMerge="1"/>
                <a:tc hMerge="1"/>
              </a:tr>
              <a:tr h="177800">
                <a:tc>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SINIF</a:t>
                      </a:r>
                      <a:endParaRPr b="1" sz="1400" u="none" cap="none" strike="noStrike"/>
                    </a:p>
                  </a:txBody>
                  <a:tcPr marT="45725" marB="45725" marR="91450" marL="91450">
                    <a:gradFill>
                      <a:gsLst>
                        <a:gs pos="0">
                          <a:srgbClr val="BECBDE"/>
                        </a:gs>
                        <a:gs pos="100000">
                          <a:srgbClr val="6E87AB"/>
                        </a:gs>
                      </a:gsLst>
                      <a:lin ang="5400012" scaled="0"/>
                    </a:gra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ÖĞRETMEN</a:t>
                      </a:r>
                      <a:endParaRPr b="1" sz="1400" u="none" cap="none" strike="noStrike"/>
                    </a:p>
                  </a:txBody>
                  <a:tcPr marT="45725" marB="45725" marR="91450" marL="91450">
                    <a:gradFill>
                      <a:gsLst>
                        <a:gs pos="0">
                          <a:srgbClr val="BECBDE"/>
                        </a:gs>
                        <a:gs pos="100000">
                          <a:srgbClr val="6E87AB"/>
                        </a:gs>
                      </a:gsLst>
                      <a:lin ang="5400012" scaled="0"/>
                    </a:gra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SINIF</a:t>
                      </a:r>
                      <a:endParaRPr b="1" sz="1400" u="none" cap="none" strike="noStrike"/>
                    </a:p>
                  </a:txBody>
                  <a:tcPr marT="45725" marB="45725" marR="91450" marL="91450">
                    <a:gradFill>
                      <a:gsLst>
                        <a:gs pos="0">
                          <a:srgbClr val="BECBDE"/>
                        </a:gs>
                        <a:gs pos="100000">
                          <a:srgbClr val="6E87AB"/>
                        </a:gs>
                      </a:gsLst>
                      <a:lin ang="5400012" scaled="0"/>
                    </a:gra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ÖĞRETMEN</a:t>
                      </a:r>
                      <a:endParaRPr b="1" sz="1400" u="none" cap="none" strike="noStrike"/>
                    </a:p>
                  </a:txBody>
                  <a:tcPr marT="45725" marB="45725" marR="91450" marL="91450">
                    <a:gradFill>
                      <a:gsLst>
                        <a:gs pos="0">
                          <a:srgbClr val="BECBDE"/>
                        </a:gs>
                        <a:gs pos="100000">
                          <a:srgbClr val="6E87AB"/>
                        </a:gs>
                      </a:gsLst>
                      <a:lin ang="5400012" scaled="0"/>
                    </a:gradFill>
                  </a:tcPr>
                </a:tc>
              </a:tr>
              <a:tr h="10000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HAZIRLIK A</a:t>
                      </a:r>
                      <a:endParaRPr sz="1400" u="none" cap="none" strike="noStrike"/>
                    </a:p>
                  </a:txBody>
                  <a:tcPr marT="45725" marB="45725" marR="91450" marL="91450">
                    <a:gradFill>
                      <a:gsLst>
                        <a:gs pos="0">
                          <a:srgbClr val="DFE9FB"/>
                        </a:gs>
                        <a:gs pos="100000">
                          <a:srgbClr val="6E9BE7"/>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a:t>Defne AKAY</a:t>
                      </a:r>
                      <a:endParaRPr sz="1400" u="none" cap="none" strike="noStrike"/>
                    </a:p>
                  </a:txBody>
                  <a:tcPr marT="45725" marB="45725" marR="91450" marL="91450">
                    <a:gradFill>
                      <a:gsLst>
                        <a:gs pos="0">
                          <a:srgbClr val="DFE9FB"/>
                        </a:gs>
                        <a:gs pos="100000">
                          <a:srgbClr val="6E9BE7"/>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HAZIRLIK F</a:t>
                      </a:r>
                      <a:endParaRPr sz="1400" u="none" cap="none" strike="noStrike"/>
                    </a:p>
                  </a:txBody>
                  <a:tcPr marT="45725" marB="45725" marR="91450" marL="91450">
                    <a:gradFill>
                      <a:gsLst>
                        <a:gs pos="0">
                          <a:srgbClr val="DFE9FB"/>
                        </a:gs>
                        <a:gs pos="100000">
                          <a:srgbClr val="6E9BE7"/>
                        </a:gs>
                      </a:gsLst>
                      <a:path path="circle">
                        <a:fillToRect b="50%" l="50%" r="50%" t="50%"/>
                      </a:path>
                      <a:tileRect/>
                    </a:gradFill>
                  </a:tcPr>
                </a:tc>
                <a:tc>
                  <a:txBody>
                    <a:bodyPr/>
                    <a:lstStyle/>
                    <a:p>
                      <a:pPr indent="0" lvl="0" marL="0" rtl="0" algn="l">
                        <a:spcBef>
                          <a:spcPts val="0"/>
                        </a:spcBef>
                        <a:spcAft>
                          <a:spcPts val="0"/>
                        </a:spcAft>
                        <a:buNone/>
                      </a:pPr>
                      <a:r>
                        <a:rPr lang="tr-TR"/>
                        <a:t>Mehmet KESKİN</a:t>
                      </a:r>
                      <a:endParaRPr/>
                    </a:p>
                  </a:txBody>
                  <a:tcPr marT="45725" marB="45725" marR="91450" marL="91450">
                    <a:gradFill>
                      <a:gsLst>
                        <a:gs pos="0">
                          <a:srgbClr val="DFE9FB"/>
                        </a:gs>
                        <a:gs pos="100000">
                          <a:srgbClr val="6E9BE7"/>
                        </a:gs>
                      </a:gsLst>
                      <a:path path="circle">
                        <a:fillToRect b="50%" l="50%" r="50%" t="50%"/>
                      </a:path>
                      <a:tileRect/>
                    </a:gradFill>
                  </a:tcPr>
                </a:tc>
              </a:tr>
              <a:tr h="17780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HAZIRLIK B</a:t>
                      </a:r>
                      <a:endParaRPr sz="1400" u="none" cap="none" strike="noStrike"/>
                    </a:p>
                  </a:txBody>
                  <a:tcPr marT="45725" marB="45725" marR="91450" marL="91450">
                    <a:gradFill>
                      <a:gsLst>
                        <a:gs pos="0">
                          <a:srgbClr val="BECBDE"/>
                        </a:gs>
                        <a:gs pos="100000">
                          <a:srgbClr val="6E87AB"/>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a:t>Sibel BARSAMYAN</a:t>
                      </a:r>
                      <a:endParaRPr sz="1400" u="none" cap="none" strike="noStrike"/>
                    </a:p>
                  </a:txBody>
                  <a:tcPr marT="45725" marB="45725" marR="91450" marL="91450">
                    <a:gradFill>
                      <a:gsLst>
                        <a:gs pos="0">
                          <a:srgbClr val="BECBDE"/>
                        </a:gs>
                        <a:gs pos="100000">
                          <a:srgbClr val="6E87AB"/>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HAZIRLIK G</a:t>
                      </a:r>
                      <a:endParaRPr sz="1400" u="none" cap="none" strike="noStrike"/>
                    </a:p>
                  </a:txBody>
                  <a:tcPr marT="45725" marB="45725" marR="91450" marL="91450">
                    <a:gradFill>
                      <a:gsLst>
                        <a:gs pos="0">
                          <a:srgbClr val="BECBDE"/>
                        </a:gs>
                        <a:gs pos="100000">
                          <a:srgbClr val="6E87AB"/>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a:t>Biriz KÜLTE BARIŞ</a:t>
                      </a:r>
                      <a:endParaRPr sz="1400" u="none" cap="none" strike="noStrike"/>
                    </a:p>
                  </a:txBody>
                  <a:tcPr marT="45725" marB="45725" marR="91450" marL="91450">
                    <a:gradFill>
                      <a:gsLst>
                        <a:gs pos="0">
                          <a:srgbClr val="BECBDE"/>
                        </a:gs>
                        <a:gs pos="100000">
                          <a:srgbClr val="6E87AB"/>
                        </a:gs>
                      </a:gsLst>
                      <a:path path="circle">
                        <a:fillToRect b="50%" l="50%" r="50%" t="50%"/>
                      </a:path>
                      <a:tileRect/>
                    </a:gradFill>
                  </a:tcPr>
                </a:tc>
              </a:tr>
              <a:tr h="17780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HAZIRLIK C</a:t>
                      </a:r>
                      <a:endParaRPr sz="1400" u="none" cap="none" strike="noStrike"/>
                    </a:p>
                  </a:txBody>
                  <a:tcPr marT="45725" marB="45725" marR="91450" marL="91450">
                    <a:gradFill>
                      <a:gsLst>
                        <a:gs pos="0">
                          <a:srgbClr val="DFE9FB"/>
                        </a:gs>
                        <a:gs pos="100000">
                          <a:srgbClr val="6E9BE7"/>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a:t>Sinem HIZAL</a:t>
                      </a:r>
                      <a:endParaRPr sz="1400" u="none" cap="none" strike="noStrike"/>
                    </a:p>
                  </a:txBody>
                  <a:tcPr marT="45725" marB="45725" marR="91450" marL="91450">
                    <a:gradFill>
                      <a:gsLst>
                        <a:gs pos="0">
                          <a:srgbClr val="DFE9FB"/>
                        </a:gs>
                        <a:gs pos="100000">
                          <a:srgbClr val="6E9BE7"/>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HAZIRLIK H</a:t>
                      </a:r>
                      <a:endParaRPr sz="1400" u="none" cap="none" strike="noStrike"/>
                    </a:p>
                  </a:txBody>
                  <a:tcPr marT="45725" marB="45725" marR="91450" marL="91450">
                    <a:gradFill>
                      <a:gsLst>
                        <a:gs pos="0">
                          <a:srgbClr val="DFE9FB"/>
                        </a:gs>
                        <a:gs pos="100000">
                          <a:srgbClr val="6E9BE7"/>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a:t>Talar SIRAGANYAN</a:t>
                      </a:r>
                      <a:endParaRPr sz="1400" u="none" cap="none" strike="noStrike"/>
                    </a:p>
                  </a:txBody>
                  <a:tcPr marT="45725" marB="45725" marR="91450" marL="91450">
                    <a:gradFill>
                      <a:gsLst>
                        <a:gs pos="0">
                          <a:srgbClr val="DFE9FB"/>
                        </a:gs>
                        <a:gs pos="100000">
                          <a:srgbClr val="6E9BE7"/>
                        </a:gs>
                      </a:gsLst>
                      <a:path path="circle">
                        <a:fillToRect b="50%" l="50%" r="50%" t="50%"/>
                      </a:path>
                      <a:tileRect/>
                    </a:gradFill>
                  </a:tcPr>
                </a:tc>
              </a:tr>
              <a:tr h="17780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HAZIRLIK D</a:t>
                      </a:r>
                      <a:endParaRPr sz="1400" u="none" cap="none" strike="noStrike"/>
                    </a:p>
                  </a:txBody>
                  <a:tcPr marT="45725" marB="45725" marR="91450" marL="91450">
                    <a:gradFill>
                      <a:gsLst>
                        <a:gs pos="0">
                          <a:srgbClr val="BECBDE"/>
                        </a:gs>
                        <a:gs pos="100000">
                          <a:srgbClr val="6E87AB"/>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a:t>Zeliha KENEL</a:t>
                      </a:r>
                      <a:endParaRPr sz="1400" u="none" cap="none" strike="noStrike"/>
                    </a:p>
                  </a:txBody>
                  <a:tcPr marT="45725" marB="45725" marR="91450" marL="91450">
                    <a:gradFill>
                      <a:gsLst>
                        <a:gs pos="0">
                          <a:srgbClr val="BECBDE"/>
                        </a:gs>
                        <a:gs pos="100000">
                          <a:srgbClr val="6E87AB"/>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HAZIRLIK I</a:t>
                      </a:r>
                      <a:endParaRPr sz="1400" u="none" cap="none" strike="noStrike"/>
                    </a:p>
                  </a:txBody>
                  <a:tcPr marT="45725" marB="45725" marR="91450" marL="91450">
                    <a:gradFill>
                      <a:gsLst>
                        <a:gs pos="0">
                          <a:srgbClr val="BECBDE"/>
                        </a:gs>
                        <a:gs pos="100000">
                          <a:srgbClr val="6E87AB"/>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a:t>Didem YEŞİM</a:t>
                      </a:r>
                      <a:endParaRPr sz="1400" u="none" cap="none" strike="noStrike"/>
                    </a:p>
                  </a:txBody>
                  <a:tcPr marT="45725" marB="45725" marR="91450" marL="91450">
                    <a:gradFill>
                      <a:gsLst>
                        <a:gs pos="0">
                          <a:srgbClr val="BECBDE"/>
                        </a:gs>
                        <a:gs pos="100000">
                          <a:srgbClr val="6E87AB"/>
                        </a:gs>
                      </a:gsLst>
                      <a:path path="circle">
                        <a:fillToRect b="50%" l="50%" r="50%" t="50%"/>
                      </a:path>
                      <a:tileRect/>
                    </a:gradFill>
                  </a:tcPr>
                </a:tc>
              </a:tr>
              <a:tr h="17780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HAZIRLIK E</a:t>
                      </a:r>
                      <a:endParaRPr sz="1400" u="none" cap="none" strike="noStrike"/>
                    </a:p>
                  </a:txBody>
                  <a:tcPr marT="45725" marB="45725" marR="91450" marL="91450">
                    <a:gradFill>
                      <a:gsLst>
                        <a:gs pos="0">
                          <a:srgbClr val="DFE9FB"/>
                        </a:gs>
                        <a:gs pos="100000">
                          <a:srgbClr val="6E9BE7"/>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a:t>Jasmin KEHYA</a:t>
                      </a:r>
                      <a:endParaRPr sz="1400" u="none" cap="none" strike="noStrike"/>
                    </a:p>
                  </a:txBody>
                  <a:tcPr marT="45725" marB="45725" marR="91450" marL="91450">
                    <a:gradFill>
                      <a:gsLst>
                        <a:gs pos="0">
                          <a:srgbClr val="DFE9FB"/>
                        </a:gs>
                        <a:gs pos="100000">
                          <a:srgbClr val="6E9BE7"/>
                        </a:gs>
                      </a:gsLst>
                      <a:path path="circle">
                        <a:fillToRect b="50%" l="50%" r="50%" t="50%"/>
                      </a:path>
                      <a:tileRect/>
                    </a:gra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gradFill>
                      <a:gsLst>
                        <a:gs pos="0">
                          <a:srgbClr val="DFE9FB"/>
                        </a:gs>
                        <a:gs pos="100000">
                          <a:srgbClr val="6E9BE7"/>
                        </a:gs>
                      </a:gsLst>
                      <a:path path="circle">
                        <a:fillToRect b="50%" l="50%" r="50%" t="50%"/>
                      </a:path>
                      <a:tileRect/>
                    </a:gra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gradFill>
                      <a:gsLst>
                        <a:gs pos="0">
                          <a:srgbClr val="DFE9FB"/>
                        </a:gs>
                        <a:gs pos="100000">
                          <a:srgbClr val="6E9BE7"/>
                        </a:gs>
                      </a:gsLst>
                      <a:path path="circle">
                        <a:fillToRect b="50%" l="50%" r="50%" t="50%"/>
                      </a:path>
                      <a:tileRect/>
                    </a:gradFill>
                  </a:tcPr>
                </a:tc>
              </a:tr>
            </a:tbl>
          </a:graphicData>
        </a:graphic>
      </p:graphicFrame>
    </p:spTree>
  </p:cSld>
  <p:clrMapOvr>
    <a:masterClrMapping/>
  </p:clrMapOvr>
  <p:transition spd="slow" p14:dur="1500">
    <p:split orient="ver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g1490058b9d9_0_0"/>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tr-TR"/>
              <a:t>YABANCI DİL (FRANSIZCA)</a:t>
            </a:r>
            <a:endParaRPr/>
          </a:p>
        </p:txBody>
      </p:sp>
      <p:graphicFrame>
        <p:nvGraphicFramePr>
          <p:cNvPr id="204" name="Google Shape;204;g1490058b9d9_0_0"/>
          <p:cNvGraphicFramePr/>
          <p:nvPr/>
        </p:nvGraphicFramePr>
        <p:xfrm>
          <a:off x="814275" y="1717610"/>
          <a:ext cx="3000000" cy="3000000"/>
        </p:xfrm>
        <a:graphic>
          <a:graphicData uri="http://schemas.openxmlformats.org/drawingml/2006/table">
            <a:tbl>
              <a:tblPr bandRow="1" firstRow="1">
                <a:noFill/>
                <a:tableStyleId>{B3BA1DE9-355B-4E6F-9313-5F6E59C53B4C}</a:tableStyleId>
              </a:tblPr>
              <a:tblGrid>
                <a:gridCol w="1274050"/>
                <a:gridCol w="2295850"/>
                <a:gridCol w="1304650"/>
                <a:gridCol w="2084850"/>
              </a:tblGrid>
              <a:tr h="177800">
                <a:tc gridSpan="4">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YABANCI DİL (FRANSIZCA) ZÜMRESİ</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YABANCI DİL (FRANSIZCA) ZÜMRE BAŞKANI: Sebahat EROL</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FRANSIZCA + ÖĞRETMENLERİ</a:t>
                      </a:r>
                      <a:endParaRPr b="1" sz="1400" u="none" cap="none" strike="noStrike"/>
                    </a:p>
                  </a:txBody>
                  <a:tcPr marT="45725" marB="45725" marR="91450" marL="91450">
                    <a:gradFill>
                      <a:gsLst>
                        <a:gs pos="0">
                          <a:srgbClr val="F2F2F2"/>
                        </a:gs>
                        <a:gs pos="100000">
                          <a:srgbClr val="A6A6A6"/>
                        </a:gs>
                      </a:gsLst>
                      <a:path path="circle">
                        <a:fillToRect b="50%" l="50%" r="50%" t="50%"/>
                      </a:path>
                      <a:tileRect/>
                    </a:gradFill>
                  </a:tcPr>
                </a:tc>
                <a:tc hMerge="1"/>
                <a:tc hMerge="1"/>
                <a:tc hMerge="1"/>
              </a:tr>
              <a:tr h="337450">
                <a:tc>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SINIF</a:t>
                      </a:r>
                      <a:endParaRPr b="1" sz="1400" u="none" cap="none" strike="noStrike"/>
                    </a:p>
                  </a:txBody>
                  <a:tcPr marT="45725" marB="45725" marR="91450" marL="91450">
                    <a:gradFill>
                      <a:gsLst>
                        <a:gs pos="0">
                          <a:srgbClr val="BECBDE"/>
                        </a:gs>
                        <a:gs pos="100000">
                          <a:srgbClr val="6E87AB"/>
                        </a:gs>
                      </a:gsLst>
                      <a:lin ang="5400012" scaled="0"/>
                    </a:gra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ÖĞRETMEN</a:t>
                      </a:r>
                      <a:endParaRPr b="1" sz="1400" u="none" cap="none" strike="noStrike"/>
                    </a:p>
                  </a:txBody>
                  <a:tcPr marT="45725" marB="45725" marR="91450" marL="91450">
                    <a:gradFill>
                      <a:gsLst>
                        <a:gs pos="0">
                          <a:srgbClr val="BECBDE"/>
                        </a:gs>
                        <a:gs pos="100000">
                          <a:srgbClr val="6E87AB"/>
                        </a:gs>
                      </a:gsLst>
                      <a:lin ang="5400012" scaled="0"/>
                    </a:gra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SINIF</a:t>
                      </a:r>
                      <a:endParaRPr b="1" sz="1400" u="none" cap="none" strike="noStrike"/>
                    </a:p>
                  </a:txBody>
                  <a:tcPr marT="45725" marB="45725" marR="91450" marL="91450">
                    <a:gradFill>
                      <a:gsLst>
                        <a:gs pos="0">
                          <a:srgbClr val="BECBDE"/>
                        </a:gs>
                        <a:gs pos="100000">
                          <a:srgbClr val="6E87AB"/>
                        </a:gs>
                      </a:gsLst>
                      <a:lin ang="5400012" scaled="0"/>
                    </a:gra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ÖĞRETMEN</a:t>
                      </a:r>
                      <a:endParaRPr b="1" sz="1400" u="none" cap="none" strike="noStrike"/>
                    </a:p>
                  </a:txBody>
                  <a:tcPr marT="45725" marB="45725" marR="91450" marL="91450">
                    <a:gradFill>
                      <a:gsLst>
                        <a:gs pos="0">
                          <a:srgbClr val="BECBDE"/>
                        </a:gs>
                        <a:gs pos="100000">
                          <a:srgbClr val="6E87AB"/>
                        </a:gs>
                      </a:gsLst>
                      <a:lin ang="5400012" scaled="0"/>
                    </a:gradFill>
                  </a:tcPr>
                </a:tc>
              </a:tr>
              <a:tr h="100000">
                <a:tc>
                  <a:txBody>
                    <a:bodyPr/>
                    <a:lstStyle/>
                    <a:p>
                      <a:pPr indent="0" lvl="0" marL="0" marR="0" rtl="0" algn="l">
                        <a:lnSpc>
                          <a:spcPct val="100000"/>
                        </a:lnSpc>
                        <a:spcBef>
                          <a:spcPts val="0"/>
                        </a:spcBef>
                        <a:spcAft>
                          <a:spcPts val="0"/>
                        </a:spcAft>
                        <a:buClr>
                          <a:srgbClr val="000000"/>
                        </a:buClr>
                        <a:buSzPts val="1400"/>
                        <a:buFont typeface="Arial"/>
                        <a:buNone/>
                      </a:pPr>
                      <a:r>
                        <a:rPr lang="tr-TR" u="none" cap="none" strike="noStrike"/>
                        <a:t>HAZIRLIK A</a:t>
                      </a:r>
                      <a:endParaRPr u="none" cap="none" strike="noStrike"/>
                    </a:p>
                  </a:txBody>
                  <a:tcPr marT="45725" marB="45725" marR="91450" marL="91450">
                    <a:gradFill>
                      <a:gsLst>
                        <a:gs pos="0">
                          <a:srgbClr val="DFE9FB"/>
                        </a:gs>
                        <a:gs pos="100000">
                          <a:srgbClr val="6E9BE7"/>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a:t>Biriz KÜLTE BARIŞ</a:t>
                      </a:r>
                      <a:endParaRPr u="none" cap="none" strike="noStrike"/>
                    </a:p>
                  </a:txBody>
                  <a:tcPr marT="45725" marB="45725" marR="91450" marL="91450">
                    <a:gradFill>
                      <a:gsLst>
                        <a:gs pos="0">
                          <a:srgbClr val="DFE9FB"/>
                        </a:gs>
                        <a:gs pos="100000">
                          <a:srgbClr val="6E9BE7"/>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u="none" cap="none" strike="noStrike"/>
                        <a:t>HAZIRLIK F</a:t>
                      </a:r>
                      <a:endParaRPr u="none" cap="none" strike="noStrike"/>
                    </a:p>
                  </a:txBody>
                  <a:tcPr marT="45725" marB="45725" marR="91450" marL="91450">
                    <a:gradFill>
                      <a:gsLst>
                        <a:gs pos="0">
                          <a:srgbClr val="DFE9FB"/>
                        </a:gs>
                        <a:gs pos="100000">
                          <a:srgbClr val="6E9BE7"/>
                        </a:gs>
                      </a:gsLst>
                      <a:path path="circle">
                        <a:fillToRect b="50%" l="50%" r="50%" t="50%"/>
                      </a:path>
                      <a:tileRect/>
                    </a:gradFill>
                  </a:tcPr>
                </a:tc>
                <a:tc>
                  <a:txBody>
                    <a:bodyPr/>
                    <a:lstStyle/>
                    <a:p>
                      <a:pPr indent="0" lvl="0" marL="0" rtl="0" algn="l">
                        <a:spcBef>
                          <a:spcPts val="0"/>
                        </a:spcBef>
                        <a:spcAft>
                          <a:spcPts val="0"/>
                        </a:spcAft>
                        <a:buNone/>
                      </a:pPr>
                      <a:r>
                        <a:rPr lang="tr-TR"/>
                        <a:t>Defne AKAY</a:t>
                      </a:r>
                      <a:endParaRPr/>
                    </a:p>
                  </a:txBody>
                  <a:tcPr marT="45725" marB="45725" marR="91450" marL="91450">
                    <a:gradFill>
                      <a:gsLst>
                        <a:gs pos="0">
                          <a:srgbClr val="DFE9FB"/>
                        </a:gs>
                        <a:gs pos="100000">
                          <a:srgbClr val="6E9BE7"/>
                        </a:gs>
                      </a:gsLst>
                      <a:path path="circle">
                        <a:fillToRect b="50%" l="50%" r="50%" t="50%"/>
                      </a:path>
                      <a:tileRect/>
                    </a:gradFill>
                  </a:tcPr>
                </a:tc>
              </a:tr>
              <a:tr h="177800">
                <a:tc>
                  <a:txBody>
                    <a:bodyPr/>
                    <a:lstStyle/>
                    <a:p>
                      <a:pPr indent="0" lvl="0" marL="0" marR="0" rtl="0" algn="l">
                        <a:lnSpc>
                          <a:spcPct val="100000"/>
                        </a:lnSpc>
                        <a:spcBef>
                          <a:spcPts val="0"/>
                        </a:spcBef>
                        <a:spcAft>
                          <a:spcPts val="0"/>
                        </a:spcAft>
                        <a:buClr>
                          <a:srgbClr val="000000"/>
                        </a:buClr>
                        <a:buSzPts val="1400"/>
                        <a:buFont typeface="Arial"/>
                        <a:buNone/>
                      </a:pPr>
                      <a:r>
                        <a:rPr lang="tr-TR" u="none" cap="none" strike="noStrike"/>
                        <a:t>HAZIRLIK B</a:t>
                      </a:r>
                      <a:endParaRPr u="none" cap="none" strike="noStrike"/>
                    </a:p>
                  </a:txBody>
                  <a:tcPr marT="45725" marB="45725" marR="91450" marL="91450">
                    <a:gradFill>
                      <a:gsLst>
                        <a:gs pos="0">
                          <a:srgbClr val="BECBDE"/>
                        </a:gs>
                        <a:gs pos="100000">
                          <a:srgbClr val="6E87AB"/>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a:t>Catherine KEBAPÇIOĞLU</a:t>
                      </a:r>
                      <a:endParaRPr u="none" cap="none" strike="noStrike"/>
                    </a:p>
                  </a:txBody>
                  <a:tcPr marT="45725" marB="45725" marR="91450" marL="91450">
                    <a:gradFill>
                      <a:gsLst>
                        <a:gs pos="0">
                          <a:srgbClr val="BECBDE"/>
                        </a:gs>
                        <a:gs pos="100000">
                          <a:srgbClr val="6E87AB"/>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u="none" cap="none" strike="noStrike"/>
                        <a:t>HAZIRLIK G</a:t>
                      </a:r>
                      <a:endParaRPr u="none" cap="none" strike="noStrike"/>
                    </a:p>
                  </a:txBody>
                  <a:tcPr marT="45725" marB="45725" marR="91450" marL="91450">
                    <a:gradFill>
                      <a:gsLst>
                        <a:gs pos="0">
                          <a:srgbClr val="BECBDE"/>
                        </a:gs>
                        <a:gs pos="100000">
                          <a:srgbClr val="6E87AB"/>
                        </a:gs>
                      </a:gsLst>
                      <a:path path="circle">
                        <a:fillToRect b="50%" l="50%" r="50%" t="50%"/>
                      </a:path>
                      <a:tileRect/>
                    </a:gradFill>
                  </a:tcPr>
                </a:tc>
                <a:tc>
                  <a:txBody>
                    <a:bodyPr/>
                    <a:lstStyle/>
                    <a:p>
                      <a:pPr indent="0" lvl="0" marL="0" rtl="0" algn="l">
                        <a:spcBef>
                          <a:spcPts val="0"/>
                        </a:spcBef>
                        <a:spcAft>
                          <a:spcPts val="0"/>
                        </a:spcAft>
                        <a:buNone/>
                      </a:pPr>
                      <a:r>
                        <a:rPr lang="tr-TR"/>
                        <a:t>Talar SIRAGANYAN</a:t>
                      </a:r>
                      <a:endParaRPr/>
                    </a:p>
                  </a:txBody>
                  <a:tcPr marT="45725" marB="45725" marR="91450" marL="91450">
                    <a:gradFill>
                      <a:gsLst>
                        <a:gs pos="0">
                          <a:srgbClr val="BECBDE"/>
                        </a:gs>
                        <a:gs pos="100000">
                          <a:srgbClr val="6E87AB"/>
                        </a:gs>
                      </a:gsLst>
                      <a:path path="circle">
                        <a:fillToRect b="50%" l="50%" r="50%" t="50%"/>
                      </a:path>
                      <a:tileRect/>
                    </a:gradFill>
                  </a:tcPr>
                </a:tc>
              </a:tr>
              <a:tr h="177800">
                <a:tc>
                  <a:txBody>
                    <a:bodyPr/>
                    <a:lstStyle/>
                    <a:p>
                      <a:pPr indent="0" lvl="0" marL="0" marR="0" rtl="0" algn="l">
                        <a:lnSpc>
                          <a:spcPct val="100000"/>
                        </a:lnSpc>
                        <a:spcBef>
                          <a:spcPts val="0"/>
                        </a:spcBef>
                        <a:spcAft>
                          <a:spcPts val="0"/>
                        </a:spcAft>
                        <a:buClr>
                          <a:srgbClr val="000000"/>
                        </a:buClr>
                        <a:buSzPts val="1400"/>
                        <a:buFont typeface="Arial"/>
                        <a:buNone/>
                      </a:pPr>
                      <a:r>
                        <a:rPr lang="tr-TR" u="none" cap="none" strike="noStrike"/>
                        <a:t>HAZIRLIK C</a:t>
                      </a:r>
                      <a:endParaRPr u="none" cap="none" strike="noStrike"/>
                    </a:p>
                  </a:txBody>
                  <a:tcPr marT="45725" marB="45725" marR="91450" marL="91450">
                    <a:gradFill>
                      <a:gsLst>
                        <a:gs pos="0">
                          <a:srgbClr val="DFE9FB"/>
                        </a:gs>
                        <a:gs pos="100000">
                          <a:srgbClr val="6E9BE7"/>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a:t>Mehmet KESKİN</a:t>
                      </a:r>
                      <a:endParaRPr u="none" cap="none" strike="noStrike"/>
                    </a:p>
                  </a:txBody>
                  <a:tcPr marT="45725" marB="45725" marR="91450" marL="91450">
                    <a:gradFill>
                      <a:gsLst>
                        <a:gs pos="0">
                          <a:srgbClr val="DFE9FB"/>
                        </a:gs>
                        <a:gs pos="100000">
                          <a:srgbClr val="6E9BE7"/>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u="none" cap="none" strike="noStrike"/>
                        <a:t>HAZIRLIK H</a:t>
                      </a:r>
                      <a:endParaRPr u="none" cap="none" strike="noStrike"/>
                    </a:p>
                  </a:txBody>
                  <a:tcPr marT="45725" marB="45725" marR="91450" marL="91450">
                    <a:gradFill>
                      <a:gsLst>
                        <a:gs pos="0">
                          <a:srgbClr val="DFE9FB"/>
                        </a:gs>
                        <a:gs pos="100000">
                          <a:srgbClr val="6E9BE7"/>
                        </a:gs>
                      </a:gsLst>
                      <a:path path="circle">
                        <a:fillToRect b="50%" l="50%" r="50%" t="50%"/>
                      </a:path>
                      <a:tileRect/>
                    </a:gradFill>
                  </a:tcPr>
                </a:tc>
                <a:tc>
                  <a:txBody>
                    <a:bodyPr/>
                    <a:lstStyle/>
                    <a:p>
                      <a:pPr indent="0" lvl="0" marL="0" rtl="0" algn="l">
                        <a:spcBef>
                          <a:spcPts val="0"/>
                        </a:spcBef>
                        <a:spcAft>
                          <a:spcPts val="0"/>
                        </a:spcAft>
                        <a:buNone/>
                      </a:pPr>
                      <a:r>
                        <a:rPr lang="tr-TR"/>
                        <a:t>Zeliha KENEL</a:t>
                      </a:r>
                      <a:endParaRPr/>
                    </a:p>
                  </a:txBody>
                  <a:tcPr marT="45725" marB="45725" marR="91450" marL="91450">
                    <a:gradFill>
                      <a:gsLst>
                        <a:gs pos="0">
                          <a:srgbClr val="DFE9FB"/>
                        </a:gs>
                        <a:gs pos="100000">
                          <a:srgbClr val="6E9BE7"/>
                        </a:gs>
                      </a:gsLst>
                      <a:path path="circle">
                        <a:fillToRect b="50%" l="50%" r="50%" t="50%"/>
                      </a:path>
                      <a:tileRect/>
                    </a:gradFill>
                  </a:tcPr>
                </a:tc>
              </a:tr>
              <a:tr h="177800">
                <a:tc>
                  <a:txBody>
                    <a:bodyPr/>
                    <a:lstStyle/>
                    <a:p>
                      <a:pPr indent="0" lvl="0" marL="0" marR="0" rtl="0" algn="l">
                        <a:lnSpc>
                          <a:spcPct val="100000"/>
                        </a:lnSpc>
                        <a:spcBef>
                          <a:spcPts val="0"/>
                        </a:spcBef>
                        <a:spcAft>
                          <a:spcPts val="0"/>
                        </a:spcAft>
                        <a:buClr>
                          <a:srgbClr val="000000"/>
                        </a:buClr>
                        <a:buSzPts val="1400"/>
                        <a:buFont typeface="Arial"/>
                        <a:buNone/>
                      </a:pPr>
                      <a:r>
                        <a:rPr lang="tr-TR" u="none" cap="none" strike="noStrike"/>
                        <a:t>HAZIRLIK D</a:t>
                      </a:r>
                      <a:endParaRPr u="none" cap="none" strike="noStrike"/>
                    </a:p>
                  </a:txBody>
                  <a:tcPr marT="45725" marB="45725" marR="91450" marL="91450">
                    <a:gradFill>
                      <a:gsLst>
                        <a:gs pos="0">
                          <a:srgbClr val="BECBDE"/>
                        </a:gs>
                        <a:gs pos="100000">
                          <a:srgbClr val="6E87AB"/>
                        </a:gs>
                      </a:gsLst>
                      <a:path path="circle">
                        <a:fillToRect b="50%" l="50%" r="50%" t="50%"/>
                      </a:path>
                      <a:tileRect/>
                    </a:gradFill>
                  </a:tcPr>
                </a:tc>
                <a:tc>
                  <a:txBody>
                    <a:bodyPr/>
                    <a:lstStyle/>
                    <a:p>
                      <a:pPr indent="0" lvl="0" marL="0" rtl="0" algn="l">
                        <a:spcBef>
                          <a:spcPts val="0"/>
                        </a:spcBef>
                        <a:spcAft>
                          <a:spcPts val="0"/>
                        </a:spcAft>
                        <a:buNone/>
                      </a:pPr>
                      <a:r>
                        <a:rPr lang="tr-TR"/>
                        <a:t>Sibel BARSAMYAN</a:t>
                      </a:r>
                      <a:endParaRPr/>
                    </a:p>
                  </a:txBody>
                  <a:tcPr marT="45725" marB="45725" marR="91450" marL="91450">
                    <a:gradFill>
                      <a:gsLst>
                        <a:gs pos="0">
                          <a:srgbClr val="BECBDE"/>
                        </a:gs>
                        <a:gs pos="100000">
                          <a:srgbClr val="6E87AB"/>
                        </a:gs>
                      </a:gsLst>
                      <a:path path="circle">
                        <a:fillToRect b="50%" l="50%" r="50%" t="50%"/>
                      </a:path>
                      <a:tileRect/>
                    </a:gradFill>
                  </a:tcPr>
                </a:tc>
                <a:tc>
                  <a:txBody>
                    <a:bodyPr/>
                    <a:lstStyle/>
                    <a:p>
                      <a:pPr indent="0" lvl="0" marL="0" marR="0" rtl="0" algn="l">
                        <a:lnSpc>
                          <a:spcPct val="100000"/>
                        </a:lnSpc>
                        <a:spcBef>
                          <a:spcPts val="0"/>
                        </a:spcBef>
                        <a:spcAft>
                          <a:spcPts val="0"/>
                        </a:spcAft>
                        <a:buClr>
                          <a:srgbClr val="000000"/>
                        </a:buClr>
                        <a:buSzPts val="1400"/>
                        <a:buFont typeface="Arial"/>
                        <a:buNone/>
                      </a:pPr>
                      <a:r>
                        <a:rPr lang="tr-TR" u="none" cap="none" strike="noStrike"/>
                        <a:t>HAZIRLIK I</a:t>
                      </a:r>
                      <a:endParaRPr u="none" cap="none" strike="noStrike"/>
                    </a:p>
                  </a:txBody>
                  <a:tcPr marT="45725" marB="45725" marR="91450" marL="91450">
                    <a:gradFill>
                      <a:gsLst>
                        <a:gs pos="0">
                          <a:srgbClr val="BECBDE"/>
                        </a:gs>
                        <a:gs pos="100000">
                          <a:srgbClr val="6E87AB"/>
                        </a:gs>
                      </a:gsLst>
                      <a:path path="circle">
                        <a:fillToRect b="50%" l="50%" r="50%" t="50%"/>
                      </a:path>
                      <a:tileRect/>
                    </a:gradFill>
                  </a:tcPr>
                </a:tc>
                <a:tc>
                  <a:txBody>
                    <a:bodyPr/>
                    <a:lstStyle/>
                    <a:p>
                      <a:pPr indent="0" lvl="0" marL="0" rtl="0" algn="l">
                        <a:spcBef>
                          <a:spcPts val="0"/>
                        </a:spcBef>
                        <a:spcAft>
                          <a:spcPts val="0"/>
                        </a:spcAft>
                        <a:buNone/>
                      </a:pPr>
                      <a:r>
                        <a:rPr lang="tr-TR"/>
                        <a:t>Murat BALKIŞ</a:t>
                      </a:r>
                      <a:endParaRPr/>
                    </a:p>
                  </a:txBody>
                  <a:tcPr marT="45725" marB="45725" marR="91450" marL="91450">
                    <a:gradFill>
                      <a:gsLst>
                        <a:gs pos="0">
                          <a:srgbClr val="BECBDE"/>
                        </a:gs>
                        <a:gs pos="100000">
                          <a:srgbClr val="6E87AB"/>
                        </a:gs>
                      </a:gsLst>
                      <a:path path="circle">
                        <a:fillToRect b="50%" l="50%" r="50%" t="50%"/>
                      </a:path>
                      <a:tileRect/>
                    </a:gradFill>
                  </a:tcPr>
                </a:tc>
              </a:tr>
              <a:tr h="100000">
                <a:tc>
                  <a:txBody>
                    <a:bodyPr/>
                    <a:lstStyle/>
                    <a:p>
                      <a:pPr indent="0" lvl="0" marL="0" marR="0" rtl="0" algn="l">
                        <a:lnSpc>
                          <a:spcPct val="100000"/>
                        </a:lnSpc>
                        <a:spcBef>
                          <a:spcPts val="0"/>
                        </a:spcBef>
                        <a:spcAft>
                          <a:spcPts val="0"/>
                        </a:spcAft>
                        <a:buClr>
                          <a:srgbClr val="000000"/>
                        </a:buClr>
                        <a:buSzPts val="1400"/>
                        <a:buFont typeface="Arial"/>
                        <a:buNone/>
                      </a:pPr>
                      <a:r>
                        <a:rPr lang="tr-TR" u="none" cap="none" strike="noStrike"/>
                        <a:t>HAZIRLIK E</a:t>
                      </a:r>
                      <a:endParaRPr u="none" cap="none" strike="noStrike"/>
                    </a:p>
                  </a:txBody>
                  <a:tcPr marT="45725" marB="45725" marR="91450" marL="91450">
                    <a:gradFill>
                      <a:gsLst>
                        <a:gs pos="0">
                          <a:srgbClr val="DFE9FB"/>
                        </a:gs>
                        <a:gs pos="100000">
                          <a:srgbClr val="6E9BE7"/>
                        </a:gs>
                      </a:gsLst>
                      <a:path path="circle">
                        <a:fillToRect b="50%" l="50%" r="50%" t="50%"/>
                      </a:path>
                      <a:tileRect/>
                    </a:gradFill>
                  </a:tcPr>
                </a:tc>
                <a:tc>
                  <a:txBody>
                    <a:bodyPr/>
                    <a:lstStyle/>
                    <a:p>
                      <a:pPr indent="0" lvl="0" marL="0" rtl="0" algn="l">
                        <a:spcBef>
                          <a:spcPts val="0"/>
                        </a:spcBef>
                        <a:spcAft>
                          <a:spcPts val="0"/>
                        </a:spcAft>
                        <a:buNone/>
                      </a:pPr>
                      <a:r>
                        <a:rPr lang="tr-TR"/>
                        <a:t>Didem YEŞİM</a:t>
                      </a:r>
                      <a:endParaRPr/>
                    </a:p>
                  </a:txBody>
                  <a:tcPr marT="45725" marB="45725" marR="91450" marL="91450">
                    <a:gradFill>
                      <a:gsLst>
                        <a:gs pos="0">
                          <a:srgbClr val="DFE9FB"/>
                        </a:gs>
                        <a:gs pos="100000">
                          <a:srgbClr val="6E9BE7"/>
                        </a:gs>
                      </a:gsLst>
                      <a:path path="circle">
                        <a:fillToRect b="50%" l="50%" r="50%" t="50%"/>
                      </a:path>
                      <a:tileRect/>
                    </a:gra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u="none" cap="none" strike="noStrike"/>
                    </a:p>
                  </a:txBody>
                  <a:tcPr marT="45725" marB="45725" marR="91450" marL="91450">
                    <a:gradFill>
                      <a:gsLst>
                        <a:gs pos="0">
                          <a:srgbClr val="DFE9FB"/>
                        </a:gs>
                        <a:gs pos="100000">
                          <a:srgbClr val="6E9BE7"/>
                        </a:gs>
                      </a:gsLst>
                      <a:path path="circle">
                        <a:fillToRect b="50%" l="50%" r="50%" t="50%"/>
                      </a:path>
                      <a:tileRect/>
                    </a:gra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u="none" cap="none" strike="noStrike"/>
                    </a:p>
                  </a:txBody>
                  <a:tcPr marT="45725" marB="45725" marR="91450" marL="91450">
                    <a:gradFill>
                      <a:gsLst>
                        <a:gs pos="0">
                          <a:srgbClr val="DFE9FB"/>
                        </a:gs>
                        <a:gs pos="100000">
                          <a:srgbClr val="6E9BE7"/>
                        </a:gs>
                      </a:gsLst>
                      <a:path path="circle">
                        <a:fillToRect b="50%" l="50%" r="50%" t="50%"/>
                      </a:path>
                      <a:tileRect/>
                    </a:grad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ged14a0293b_0_0"/>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tr-TR"/>
              <a:t>FRANSIZCA ZÜMRESİ VİDEO SUNUMU</a:t>
            </a:r>
            <a:endParaRPr/>
          </a:p>
        </p:txBody>
      </p:sp>
      <p:pic>
        <p:nvPicPr>
          <p:cNvPr descr="Lycée Saint Benoît // Saint Benoit Lisesi&#10;http://www.sb.k12.tr&#10;facebook: https://fb.me/LiseSaintBenoit&#10;twitter: https://twitter.com/LiseSaintBenoit&#10;instagram: https://instagram.com/lisesaintbenoit/" id="210" name="Google Shape;210;ged14a0293b_0_0" title="Fransızca Zümresi Öğretmen Tanıtım Videosu">
            <a:hlinkClick r:id="rId3"/>
          </p:cNvPr>
          <p:cNvPicPr preferRelativeResize="0"/>
          <p:nvPr/>
        </p:nvPicPr>
        <p:blipFill>
          <a:blip r:embed="rId4">
            <a:alphaModFix/>
          </a:blip>
          <a:stretch>
            <a:fillRect/>
          </a:stretch>
        </p:blipFill>
        <p:spPr>
          <a:xfrm>
            <a:off x="1735213" y="1418200"/>
            <a:ext cx="5673575" cy="3191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7"/>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tr-TR"/>
              <a:t>TÜRK DİLİ VE EDEBİYATI</a:t>
            </a:r>
            <a:endParaRPr/>
          </a:p>
        </p:txBody>
      </p:sp>
      <p:graphicFrame>
        <p:nvGraphicFramePr>
          <p:cNvPr id="216" name="Google Shape;216;p7"/>
          <p:cNvGraphicFramePr/>
          <p:nvPr/>
        </p:nvGraphicFramePr>
        <p:xfrm>
          <a:off x="1524000" y="1531410"/>
          <a:ext cx="3000000" cy="3000000"/>
        </p:xfrm>
        <a:graphic>
          <a:graphicData uri="http://schemas.openxmlformats.org/drawingml/2006/table">
            <a:tbl>
              <a:tblPr bandRow="1" firstRow="1">
                <a:noFill/>
                <a:tableStyleId>{B3BA1DE9-355B-4E6F-9313-5F6E59C53B4C}</a:tableStyleId>
              </a:tblPr>
              <a:tblGrid>
                <a:gridCol w="2018525"/>
                <a:gridCol w="1136475"/>
                <a:gridCol w="1417000"/>
                <a:gridCol w="1524000"/>
              </a:tblGrid>
              <a:tr h="177800">
                <a:tc gridSpan="4">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TÜRK DİLİ VE EDEBİYATI ZÜMRESİ</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TÜRK DİLİ VE EDEBİYATI ZÜMRE BAŞKANI: Işıl ÖZTEKİN</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TÜRK DİLİ VE EDEBİYATI ÖĞRETMENLERİ</a:t>
                      </a:r>
                      <a:endParaRPr b="1" sz="1400" u="none" cap="none" strike="noStrike"/>
                    </a:p>
                  </a:txBody>
                  <a:tcPr marT="45725" marB="45725" marR="91450" marL="91450">
                    <a:gradFill>
                      <a:gsLst>
                        <a:gs pos="0">
                          <a:srgbClr val="F2F2F2"/>
                        </a:gs>
                        <a:gs pos="100000">
                          <a:srgbClr val="A6A6A6"/>
                        </a:gs>
                      </a:gsLst>
                      <a:path path="circle">
                        <a:fillToRect b="50%" l="50%" r="50%" t="50%"/>
                      </a:path>
                      <a:tileRect/>
                    </a:gradFill>
                  </a:tcPr>
                </a:tc>
                <a:tc hMerge="1"/>
                <a:tc hMerge="1"/>
                <a:tc hMerge="1"/>
              </a:tr>
              <a:tr h="177800">
                <a:tc>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SINIF</a:t>
                      </a:r>
                      <a:endParaRPr b="1" sz="1400" u="none" cap="none" strike="noStrike"/>
                    </a:p>
                  </a:txBody>
                  <a:tcPr marT="45725" marB="45725" marR="91450" marL="91450" anchor="ctr">
                    <a:gradFill>
                      <a:gsLst>
                        <a:gs pos="0">
                          <a:srgbClr val="BECBDE"/>
                        </a:gs>
                        <a:gs pos="100000">
                          <a:srgbClr val="6E87AB"/>
                        </a:gs>
                      </a:gsLst>
                      <a:lin ang="5400012" scaled="0"/>
                    </a:gradFill>
                  </a:tcPr>
                </a:tc>
                <a:tc gridSpan="3">
                  <a:txBody>
                    <a:bodyPr/>
                    <a:lstStyle/>
                    <a:p>
                      <a:pPr indent="0" lvl="0" marL="0" marR="0" rtl="0" algn="ctr">
                        <a:lnSpc>
                          <a:spcPct val="100000"/>
                        </a:lnSpc>
                        <a:spcBef>
                          <a:spcPts val="0"/>
                        </a:spcBef>
                        <a:spcAft>
                          <a:spcPts val="0"/>
                        </a:spcAft>
                        <a:buClr>
                          <a:srgbClr val="000000"/>
                        </a:buClr>
                        <a:buSzPts val="1400"/>
                        <a:buFont typeface="Arial"/>
                        <a:buNone/>
                      </a:pPr>
                      <a:r>
                        <a:rPr b="1" lang="tr-TR" sz="1400" u="none" cap="none" strike="noStrike"/>
                        <a:t>ÖĞRETMEN</a:t>
                      </a:r>
                      <a:endParaRPr b="1" sz="1400" u="none" cap="none" strike="noStrike"/>
                    </a:p>
                  </a:txBody>
                  <a:tcPr marT="45725" marB="45725" marR="91450" marL="91450" anchor="ctr">
                    <a:gradFill>
                      <a:gsLst>
                        <a:gs pos="0">
                          <a:srgbClr val="BECBDE"/>
                        </a:gs>
                        <a:gs pos="100000">
                          <a:srgbClr val="6E87AB"/>
                        </a:gs>
                      </a:gsLst>
                      <a:lin ang="5400012" scaled="0"/>
                    </a:gradFill>
                  </a:tcPr>
                </a:tc>
                <a:tc hMerge="1"/>
                <a:tc hMerge="1"/>
              </a:tr>
              <a:tr h="17780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HAZIRLIK A </a:t>
                      </a:r>
                      <a:endParaRPr sz="1400" u="none" cap="none" strike="noStrike"/>
                    </a:p>
                  </a:txBody>
                  <a:tcPr marT="45725" marB="45725" marR="91450" marL="91450" anchor="ctr">
                    <a:gradFill>
                      <a:gsLst>
                        <a:gs pos="0">
                          <a:srgbClr val="DFE9FB"/>
                        </a:gs>
                        <a:gs pos="100000">
                          <a:srgbClr val="6E9BE7"/>
                        </a:gs>
                      </a:gsLst>
                      <a:path path="circle">
                        <a:fillToRect b="50%" l="50%" r="50%" t="50%"/>
                      </a:path>
                      <a:tileRect/>
                    </a:gradFill>
                  </a:tcPr>
                </a:tc>
                <a:tc gridSpan="3">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Sevil ER</a:t>
                      </a:r>
                      <a:endParaRPr sz="1400" u="none" cap="none" strike="noStrike"/>
                    </a:p>
                  </a:txBody>
                  <a:tcPr marT="45725" marB="45725" marR="91450" marL="91450" anchor="ctr">
                    <a:gradFill>
                      <a:gsLst>
                        <a:gs pos="0">
                          <a:srgbClr val="DFE9FB"/>
                        </a:gs>
                        <a:gs pos="100000">
                          <a:srgbClr val="6E9BE7"/>
                        </a:gs>
                      </a:gsLst>
                      <a:path path="circle">
                        <a:fillToRect b="50%" l="50%" r="50%" t="50%"/>
                      </a:path>
                      <a:tileRect/>
                    </a:gradFill>
                  </a:tcPr>
                </a:tc>
                <a:tc hMerge="1"/>
                <a:tc hMerge="1"/>
              </a:tr>
              <a:tr h="17780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HAZIRLIK </a:t>
                      </a:r>
                      <a:r>
                        <a:rPr lang="tr-TR"/>
                        <a:t>B - C</a:t>
                      </a:r>
                      <a:endParaRPr sz="1400" u="none" cap="none" strike="noStrike"/>
                    </a:p>
                  </a:txBody>
                  <a:tcPr marT="45725" marB="45725" marR="91450" marL="91450" anchor="ctr">
                    <a:gradFill>
                      <a:gsLst>
                        <a:gs pos="0">
                          <a:srgbClr val="BECBDE"/>
                        </a:gs>
                        <a:gs pos="100000">
                          <a:srgbClr val="6E87AB"/>
                        </a:gs>
                      </a:gsLst>
                      <a:path path="circle">
                        <a:fillToRect b="50%" l="50%" r="50%" t="50%"/>
                      </a:path>
                      <a:tileRect/>
                    </a:gradFill>
                  </a:tcPr>
                </a:tc>
                <a:tc gridSpan="3">
                  <a:txBody>
                    <a:bodyPr/>
                    <a:lstStyle/>
                    <a:p>
                      <a:pPr indent="0" lvl="0" marL="0" marR="0" rtl="0" algn="l">
                        <a:lnSpc>
                          <a:spcPct val="100000"/>
                        </a:lnSpc>
                        <a:spcBef>
                          <a:spcPts val="0"/>
                        </a:spcBef>
                        <a:spcAft>
                          <a:spcPts val="0"/>
                        </a:spcAft>
                        <a:buClr>
                          <a:srgbClr val="000000"/>
                        </a:buClr>
                        <a:buSzPts val="1400"/>
                        <a:buFont typeface="Arial"/>
                        <a:buNone/>
                      </a:pPr>
                      <a:r>
                        <a:rPr lang="tr-TR"/>
                        <a:t>Koray FOLYAOĞLU</a:t>
                      </a:r>
                      <a:endParaRPr sz="1400" u="none" cap="none" strike="noStrike"/>
                    </a:p>
                  </a:txBody>
                  <a:tcPr marT="45725" marB="45725" marR="91450" marL="91450" anchor="ctr">
                    <a:gradFill>
                      <a:gsLst>
                        <a:gs pos="0">
                          <a:srgbClr val="BECBDE"/>
                        </a:gs>
                        <a:gs pos="100000">
                          <a:srgbClr val="6E87AB"/>
                        </a:gs>
                      </a:gsLst>
                      <a:path path="circle">
                        <a:fillToRect b="50%" l="50%" r="50%" t="50%"/>
                      </a:path>
                      <a:tileRect/>
                    </a:gradFill>
                  </a:tcPr>
                </a:tc>
                <a:tc hMerge="1"/>
                <a:tc hMerge="1"/>
              </a:tr>
              <a:tr h="17780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HAZIRLIK D - E - F</a:t>
                      </a:r>
                      <a:endParaRPr sz="1400" u="none" cap="none" strike="noStrike"/>
                    </a:p>
                  </a:txBody>
                  <a:tcPr marT="45725" marB="45725" marR="91450" marL="91450" anchor="ctr">
                    <a:gradFill>
                      <a:gsLst>
                        <a:gs pos="0">
                          <a:srgbClr val="DFE9FB"/>
                        </a:gs>
                        <a:gs pos="100000">
                          <a:srgbClr val="6E9BE7"/>
                        </a:gs>
                      </a:gsLst>
                      <a:path path="circle">
                        <a:fillToRect b="50%" l="50%" r="50%" t="50%"/>
                      </a:path>
                      <a:tileRect/>
                    </a:gradFill>
                  </a:tcPr>
                </a:tc>
                <a:tc gridSpan="3">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Tuğba ÇOKGÜNGÖR MÜSTECAPLIOĞLU</a:t>
                      </a:r>
                      <a:endParaRPr sz="1400" u="none" cap="none" strike="noStrike"/>
                    </a:p>
                  </a:txBody>
                  <a:tcPr marT="45725" marB="45725" marR="91450" marL="91450" anchor="ctr">
                    <a:gradFill>
                      <a:gsLst>
                        <a:gs pos="0">
                          <a:srgbClr val="DFE9FB"/>
                        </a:gs>
                        <a:gs pos="100000">
                          <a:srgbClr val="6E9BE7"/>
                        </a:gs>
                      </a:gsLst>
                      <a:path path="circle">
                        <a:fillToRect b="50%" l="50%" r="50%" t="50%"/>
                      </a:path>
                      <a:tileRect/>
                    </a:gradFill>
                  </a:tcPr>
                </a:tc>
                <a:tc hMerge="1"/>
                <a:tc hMerge="1"/>
              </a:tr>
              <a:tr h="330900">
                <a:tc>
                  <a:txBody>
                    <a:bodyPr/>
                    <a:lstStyle/>
                    <a:p>
                      <a:pPr indent="0" lvl="0" marL="0" marR="0" rtl="0" algn="l">
                        <a:lnSpc>
                          <a:spcPct val="100000"/>
                        </a:lnSpc>
                        <a:spcBef>
                          <a:spcPts val="0"/>
                        </a:spcBef>
                        <a:spcAft>
                          <a:spcPts val="0"/>
                        </a:spcAft>
                        <a:buClr>
                          <a:srgbClr val="000000"/>
                        </a:buClr>
                        <a:buSzPts val="1400"/>
                        <a:buFont typeface="Arial"/>
                        <a:buNone/>
                      </a:pPr>
                      <a:r>
                        <a:rPr lang="tr-TR" sz="1400" u="none" cap="none" strike="noStrike"/>
                        <a:t>HAZIRLIK </a:t>
                      </a:r>
                      <a:r>
                        <a:rPr lang="tr-TR"/>
                        <a:t>G</a:t>
                      </a:r>
                      <a:r>
                        <a:rPr lang="tr-TR" sz="1400" u="none" cap="none" strike="noStrike"/>
                        <a:t> </a:t>
                      </a:r>
                      <a:r>
                        <a:rPr lang="tr-TR"/>
                        <a:t>- I</a:t>
                      </a:r>
                      <a:endParaRPr sz="1400" u="none" cap="none" strike="noStrike"/>
                    </a:p>
                  </a:txBody>
                  <a:tcPr marT="45725" marB="45725" marR="91450" marL="91450" anchor="ctr">
                    <a:gradFill>
                      <a:gsLst>
                        <a:gs pos="0">
                          <a:srgbClr val="BECBDE"/>
                        </a:gs>
                        <a:gs pos="100000">
                          <a:srgbClr val="6E87AB"/>
                        </a:gs>
                      </a:gsLst>
                      <a:path path="circle">
                        <a:fillToRect b="50%" l="50%" r="50%" t="50%"/>
                      </a:path>
                      <a:tileRect/>
                    </a:gradFill>
                  </a:tcPr>
                </a:tc>
                <a:tc gridSpan="3">
                  <a:txBody>
                    <a:bodyPr/>
                    <a:lstStyle/>
                    <a:p>
                      <a:pPr indent="0" lvl="0" marL="0" marR="0" rtl="0" algn="l">
                        <a:lnSpc>
                          <a:spcPct val="100000"/>
                        </a:lnSpc>
                        <a:spcBef>
                          <a:spcPts val="0"/>
                        </a:spcBef>
                        <a:spcAft>
                          <a:spcPts val="0"/>
                        </a:spcAft>
                        <a:buClr>
                          <a:srgbClr val="000000"/>
                        </a:buClr>
                        <a:buSzPts val="1400"/>
                        <a:buFont typeface="Arial"/>
                        <a:buNone/>
                      </a:pPr>
                      <a:r>
                        <a:rPr lang="tr-TR"/>
                        <a:t>Jale KARAHAN</a:t>
                      </a:r>
                      <a:endParaRPr sz="1400" u="none" cap="none" strike="noStrike"/>
                    </a:p>
                  </a:txBody>
                  <a:tcPr marT="45725" marB="45725" marR="91450" marL="91450" anchor="ctr">
                    <a:gradFill>
                      <a:gsLst>
                        <a:gs pos="0">
                          <a:srgbClr val="BECBDE"/>
                        </a:gs>
                        <a:gs pos="100000">
                          <a:srgbClr val="6E87AB"/>
                        </a:gs>
                      </a:gsLst>
                      <a:path path="circle">
                        <a:fillToRect b="50%" l="50%" r="50%" t="50%"/>
                      </a:path>
                      <a:tileRect/>
                    </a:gradFill>
                  </a:tcPr>
                </a:tc>
                <a:tc hMerge="1"/>
                <a:tc hMerge="1"/>
              </a:tr>
              <a:tr h="330900">
                <a:tc>
                  <a:txBody>
                    <a:bodyPr/>
                    <a:lstStyle/>
                    <a:p>
                      <a:pPr indent="0" lvl="0" marL="0" marR="0" rtl="0" algn="l">
                        <a:lnSpc>
                          <a:spcPct val="100000"/>
                        </a:lnSpc>
                        <a:spcBef>
                          <a:spcPts val="0"/>
                        </a:spcBef>
                        <a:spcAft>
                          <a:spcPts val="0"/>
                        </a:spcAft>
                        <a:buNone/>
                      </a:pPr>
                      <a:r>
                        <a:rPr lang="tr-TR"/>
                        <a:t>HAZIRLIK H</a:t>
                      </a:r>
                      <a:endParaRPr sz="1400" u="none" cap="none" strike="noStrike"/>
                    </a:p>
                  </a:txBody>
                  <a:tcPr marT="45725" marB="45725" marR="91450" marL="91450" anchor="ctr">
                    <a:gradFill>
                      <a:gsLst>
                        <a:gs pos="0">
                          <a:srgbClr val="DFE9FB"/>
                        </a:gs>
                        <a:gs pos="100000">
                          <a:srgbClr val="6E9BE7"/>
                        </a:gs>
                      </a:gsLst>
                      <a:path path="circle">
                        <a:fillToRect b="50%" l="50%" r="50%" t="50%"/>
                      </a:path>
                      <a:tileRect/>
                    </a:gradFill>
                  </a:tcPr>
                </a:tc>
                <a:tc gridSpan="3">
                  <a:txBody>
                    <a:bodyPr/>
                    <a:lstStyle/>
                    <a:p>
                      <a:pPr indent="0" lvl="0" marL="0" marR="0" rtl="0" algn="l">
                        <a:lnSpc>
                          <a:spcPct val="100000"/>
                        </a:lnSpc>
                        <a:spcBef>
                          <a:spcPts val="0"/>
                        </a:spcBef>
                        <a:spcAft>
                          <a:spcPts val="0"/>
                        </a:spcAft>
                        <a:buNone/>
                      </a:pPr>
                      <a:r>
                        <a:rPr lang="tr-TR"/>
                        <a:t>Işıl ÖZTEKİN</a:t>
                      </a:r>
                      <a:endParaRPr sz="1400" u="none" cap="none" strike="noStrike"/>
                    </a:p>
                  </a:txBody>
                  <a:tcPr marT="45725" marB="45725" marR="91450" marL="91450" anchor="ctr">
                    <a:gradFill>
                      <a:gsLst>
                        <a:gs pos="0">
                          <a:srgbClr val="DFE9FB"/>
                        </a:gs>
                        <a:gs pos="100000">
                          <a:srgbClr val="6E9BE7"/>
                        </a:gs>
                      </a:gsLst>
                      <a:path path="circle">
                        <a:fillToRect b="50%" l="50%" r="50%" t="50%"/>
                      </a:path>
                      <a:tileRect/>
                    </a:gradFill>
                  </a:tcPr>
                </a:tc>
                <a:tc hMerge="1"/>
                <a:tc hMerge="1"/>
              </a:tr>
            </a:tbl>
          </a:graphicData>
        </a:graphic>
      </p:graphicFrame>
    </p:spTree>
  </p:cSld>
  <p:clrMapOvr>
    <a:masterClrMapping/>
  </p:clrMapOvr>
  <p:transition spd="slow" p14:dur="1500">
    <p:split orient="vert"/>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alerio template">
  <a:themeElements>
    <a:clrScheme name="Custom 347">
      <a:dk1>
        <a:srgbClr val="263248"/>
      </a:dk1>
      <a:lt1>
        <a:srgbClr val="FFFFFF"/>
      </a:lt1>
      <a:dk2>
        <a:srgbClr val="434343"/>
      </a:dk2>
      <a:lt2>
        <a:srgbClr val="F3F3F3"/>
      </a:lt2>
      <a:accent1>
        <a:srgbClr val="3F5378"/>
      </a:accent1>
      <a:accent2>
        <a:srgbClr val="263248"/>
      </a:accent2>
      <a:accent3>
        <a:srgbClr val="92A8C8"/>
      </a:accent3>
      <a:accent4>
        <a:srgbClr val="C7D3E6"/>
      </a:accent4>
      <a:accent5>
        <a:srgbClr val="FF9800"/>
      </a:accent5>
      <a:accent6>
        <a:srgbClr val="D26F00"/>
      </a:accent6>
      <a:hlink>
        <a:srgbClr val="3F537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2019-09-13T15:09:19Z</dcterms:created>
  <dc:creator>Fériel ZAHOUANI KARAYALÇIN</dc:creator>
</cp:coreProperties>
</file>