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71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478" y="72"/>
      </p:cViewPr>
      <p:guideLst>
        <p:guide orient="horz" pos="2358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9334" y="-18665"/>
            <a:ext cx="9651266" cy="7111694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1441" y="4899790"/>
            <a:ext cx="9331738" cy="1891364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3157" y="1"/>
            <a:ext cx="6406483" cy="354521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88260" y="234818"/>
            <a:ext cx="9349200" cy="633391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97655" y="736719"/>
            <a:ext cx="8305187" cy="3049585"/>
          </a:xfrm>
        </p:spPr>
        <p:txBody>
          <a:bodyPr anchor="b">
            <a:normAutofit/>
          </a:bodyPr>
          <a:lstStyle>
            <a:lvl1pPr algn="r">
              <a:defRPr sz="793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611256" y="3799492"/>
            <a:ext cx="8281524" cy="606640"/>
          </a:xfrm>
        </p:spPr>
        <p:txBody>
          <a:bodyPr anchor="t">
            <a:noAutofit/>
          </a:bodyPr>
          <a:lstStyle>
            <a:lvl1pPr marL="0" indent="0" algn="r">
              <a:buNone/>
              <a:defRPr sz="2646">
                <a:solidFill>
                  <a:schemeClr val="bg1">
                    <a:lumMod val="50000"/>
                  </a:schemeClr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044896" y="5196579"/>
            <a:ext cx="5079713" cy="1038773"/>
          </a:xfrm>
        </p:spPr>
        <p:txBody>
          <a:bodyPr/>
          <a:lstStyle>
            <a:lvl1pPr algn="ctr">
              <a:defRPr sz="463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FCFFD4-5652-4767-AA22-C441E28A3072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3376" y="5461568"/>
            <a:ext cx="3293036" cy="1012323"/>
          </a:xfrm>
        </p:spPr>
        <p:txBody>
          <a:bodyPr vert="horz" lIns="91440" tIns="45720" rIns="91440" bIns="45720" rtlCol="0" anchor="ctr"/>
          <a:lstStyle>
            <a:lvl1pPr algn="r">
              <a:defRPr lang="en-US" sz="463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8159659" y="4210785"/>
            <a:ext cx="750083" cy="549471"/>
          </a:xfrm>
        </p:spPr>
        <p:txBody>
          <a:bodyPr/>
          <a:lstStyle>
            <a:lvl1pPr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441734" y="5574608"/>
            <a:ext cx="568177" cy="568118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175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36" y="4526472"/>
            <a:ext cx="8594583" cy="64909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7037" y="755968"/>
            <a:ext cx="8592768" cy="3521789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019" y="5184102"/>
            <a:ext cx="8594599" cy="752299"/>
          </a:xfrm>
        </p:spPr>
        <p:txBody>
          <a:bodyPr anchor="t"/>
          <a:lstStyle>
            <a:lvl1pPr marL="0" indent="0" algn="l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D94F-17FC-4DBA-B892-CD4B3034A353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5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37" y="755969"/>
            <a:ext cx="8596397" cy="3521789"/>
          </a:xfrm>
        </p:spPr>
        <p:txBody>
          <a:bodyPr anchor="ctr">
            <a:normAutofit/>
          </a:bodyPr>
          <a:lstStyle>
            <a:lvl1pPr algn="ctr">
              <a:defRPr sz="529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019" y="4526472"/>
            <a:ext cx="8594600" cy="1403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983A-6252-4FA3-A7AE-5E2C849F48F9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9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74" y="755968"/>
            <a:ext cx="7875505" cy="3215126"/>
          </a:xfrm>
        </p:spPr>
        <p:txBody>
          <a:bodyPr anchor="ctr">
            <a:normAutofit/>
          </a:bodyPr>
          <a:lstStyle>
            <a:lvl1pPr algn="ctr">
              <a:defRPr sz="529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81794" y="3979392"/>
            <a:ext cx="7166865" cy="416419"/>
          </a:xfrm>
        </p:spPr>
        <p:txBody>
          <a:bodyPr anchor="t">
            <a:normAutofit/>
          </a:bodyPr>
          <a:lstStyle>
            <a:lvl1pPr marL="0" indent="0" algn="r">
              <a:buNone/>
              <a:defRPr sz="154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036" y="4526473"/>
            <a:ext cx="8596381" cy="1398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F7F8-6DF1-4292-9E24-2C2DABFFE99B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5691" y="978690"/>
            <a:ext cx="50403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6056" y="3203858"/>
            <a:ext cx="50403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45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36" y="1900231"/>
            <a:ext cx="8594582" cy="2768833"/>
          </a:xfrm>
        </p:spPr>
        <p:txBody>
          <a:bodyPr anchor="b">
            <a:normAutofit/>
          </a:bodyPr>
          <a:lstStyle>
            <a:lvl1pPr algn="l">
              <a:defRPr sz="529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036" y="4682047"/>
            <a:ext cx="8594582" cy="1257349"/>
          </a:xfrm>
        </p:spPr>
        <p:txBody>
          <a:bodyPr anchor="t">
            <a:normAutofit/>
          </a:bodyPr>
          <a:lstStyle>
            <a:lvl1pPr marL="0" indent="0" algn="l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26A6-D535-4143-B8EE-86A468AFBC2C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9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7036" y="755969"/>
            <a:ext cx="8594582" cy="1269828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67037" y="2274511"/>
            <a:ext cx="2736890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67037" y="2909734"/>
            <a:ext cx="2736890" cy="301475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1283" y="2274511"/>
            <a:ext cx="2736890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01282" y="2909734"/>
            <a:ext cx="2736890" cy="301475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24728" y="2274511"/>
            <a:ext cx="2736890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24728" y="2909734"/>
            <a:ext cx="2736890" cy="301475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9337-9612-4749-85E9-9B1759881A09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83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67036" y="755969"/>
            <a:ext cx="8596381" cy="1269828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72029" y="4203154"/>
            <a:ext cx="2736890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25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67018" y="2274512"/>
            <a:ext cx="2736890" cy="169395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72029" y="4838378"/>
            <a:ext cx="2736890" cy="1086110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3588" y="4203154"/>
            <a:ext cx="2736890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25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02421" y="2274513"/>
            <a:ext cx="2736890" cy="169231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02420" y="4838375"/>
            <a:ext cx="2738057" cy="1086111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23541" y="4203154"/>
            <a:ext cx="2736890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25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23437" y="2274510"/>
            <a:ext cx="2736890" cy="169447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23437" y="4838373"/>
            <a:ext cx="2736890" cy="1086113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2023-CC5F-478F-9515-943786244957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06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67036" y="2274512"/>
            <a:ext cx="8594582" cy="364997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0F79-BD4F-4F71-871C-DADDFBF0601E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7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9157" y="755969"/>
            <a:ext cx="1872462" cy="51685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67037" y="755969"/>
            <a:ext cx="6535564" cy="5168517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EE15-5B1D-4626-9E26-DE60EB9C79EE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60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zxx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zxx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17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67036" y="2274512"/>
            <a:ext cx="8594582" cy="36499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1D2F-C98D-461D-8520-60E71130446C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3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36" y="755969"/>
            <a:ext cx="8594582" cy="3520228"/>
          </a:xfrm>
        </p:spPr>
        <p:txBody>
          <a:bodyPr anchor="b">
            <a:normAutofit/>
          </a:bodyPr>
          <a:lstStyle>
            <a:lvl1pPr algn="l">
              <a:defRPr sz="595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036" y="4125156"/>
            <a:ext cx="8594582" cy="1807371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bg1">
                    <a:lumMod val="5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7BB-EB42-4973-8108-1039EEE1ABEB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7036" y="755967"/>
            <a:ext cx="8596381" cy="127663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67035" y="2274512"/>
            <a:ext cx="4207466" cy="3649973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955952" y="2274512"/>
            <a:ext cx="4205667" cy="3649973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C1-07E7-46CE-BD4D-803A40CCC650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7036" y="755967"/>
            <a:ext cx="8594582" cy="127663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324" y="2274512"/>
            <a:ext cx="3959178" cy="74956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6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67037" y="3154531"/>
            <a:ext cx="4207464" cy="2769954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8335" y="2274512"/>
            <a:ext cx="3965080" cy="74956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6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955952" y="3154531"/>
            <a:ext cx="4207465" cy="2769954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1087-2093-46ED-80DD-B57925DA0BA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4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928F-6A83-4C93-A36D-60F2EFA718F5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6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038-2EBF-4E11-97BE-A953678E6045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5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20" y="755967"/>
            <a:ext cx="3412182" cy="2230261"/>
          </a:xfrm>
        </p:spPr>
        <p:txBody>
          <a:bodyPr anchor="b">
            <a:normAutofit/>
          </a:bodyPr>
          <a:lstStyle>
            <a:lvl1pPr algn="ctr">
              <a:defRPr sz="3968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72259" y="755969"/>
            <a:ext cx="4989359" cy="51685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19" y="2986230"/>
            <a:ext cx="3412184" cy="2938257"/>
          </a:xfrm>
        </p:spPr>
        <p:txBody>
          <a:bodyPr anchor="t">
            <a:normAutofit/>
          </a:bodyPr>
          <a:lstStyle>
            <a:lvl1pPr marL="0" indent="0" algn="ctr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EE0F-C015-4081-928C-E8179E40D797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36" y="755967"/>
            <a:ext cx="4859704" cy="2230261"/>
          </a:xfrm>
        </p:spPr>
        <p:txBody>
          <a:bodyPr anchor="b">
            <a:normAutofit/>
          </a:bodyPr>
          <a:lstStyle>
            <a:lvl1pPr algn="ctr">
              <a:defRPr sz="3968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75026" y="2"/>
            <a:ext cx="3486592" cy="5590426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037" y="2986230"/>
            <a:ext cx="4859702" cy="2604198"/>
          </a:xfrm>
        </p:spPr>
        <p:txBody>
          <a:bodyPr anchor="t">
            <a:normAutofit/>
          </a:bodyPr>
          <a:lstStyle>
            <a:lvl1pPr marL="0" indent="0" algn="ctr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A358-440B-44C9-943B-EE88A5D6669F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0999" y="2"/>
            <a:ext cx="9926299" cy="7323869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036" y="755969"/>
            <a:ext cx="8596381" cy="126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036" y="2274512"/>
            <a:ext cx="8596381" cy="36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4222" y="6346394"/>
            <a:ext cx="3129194" cy="549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86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39B335-F5C8-4EDF-B1E2-6347D416EBE4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7037" y="6346394"/>
            <a:ext cx="4547293" cy="549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86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98336" y="6346394"/>
            <a:ext cx="750083" cy="549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86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120000"/>
        </a:lnSpc>
        <a:spcBef>
          <a:spcPts val="1102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20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98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PARİS </a:t>
            </a:r>
            <a:r>
              <a:rPr lang="fr-FR" dirty="0"/>
              <a:t>EĞİTİM GEZİSİ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15 </a:t>
            </a:r>
            <a:r>
              <a:rPr lang="fr-FR" dirty="0"/>
              <a:t>– 19 MAYIS </a:t>
            </a:r>
            <a:r>
              <a:rPr lang="fr-FR" dirty="0" smtClean="0"/>
              <a:t>2018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3" y="241944"/>
            <a:ext cx="7244070" cy="19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PARİS GEZİ PROGRAMI</a:t>
            </a:r>
            <a:r>
              <a:rPr lang="tr-TR" dirty="0"/>
              <a:t/>
            </a:r>
            <a:br>
              <a:rPr lang="tr-TR" dirty="0"/>
            </a:br>
            <a:r>
              <a:rPr lang="tr-TR" sz="2650" dirty="0" smtClean="0">
                <a:solidFill>
                  <a:schemeClr val="bg1">
                    <a:lumMod val="50000"/>
                  </a:schemeClr>
                </a:solidFill>
              </a:rPr>
              <a:t>17 </a:t>
            </a:r>
            <a:r>
              <a:rPr lang="tr-TR" sz="2650" dirty="0">
                <a:solidFill>
                  <a:schemeClr val="bg1">
                    <a:lumMod val="50000"/>
                  </a:schemeClr>
                </a:solidFill>
              </a:rPr>
              <a:t>MAYIS 2018 </a:t>
            </a:r>
            <a:r>
              <a:rPr lang="tr-TR" sz="2650" dirty="0" smtClean="0">
                <a:solidFill>
                  <a:schemeClr val="bg1">
                    <a:lumMod val="50000"/>
                  </a:schemeClr>
                </a:solidFill>
              </a:rPr>
              <a:t>perşembe</a:t>
            </a:r>
            <a:endParaRPr lang="fr-FR" sz="265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Montmartre </a:t>
            </a:r>
            <a:r>
              <a:rPr lang="fr-FR" dirty="0" err="1"/>
              <a:t>ve</a:t>
            </a:r>
            <a:r>
              <a:rPr lang="fr-FR" dirty="0"/>
              <a:t> Sacré </a:t>
            </a:r>
            <a:r>
              <a:rPr lang="fr-FR" dirty="0" smtClean="0"/>
              <a:t>Cœur</a:t>
            </a:r>
            <a:endParaRPr lang="fr-FR" dirty="0"/>
          </a:p>
          <a:p>
            <a:r>
              <a:rPr lang="fr-FR" dirty="0" smtClean="0"/>
              <a:t>Garnier </a:t>
            </a:r>
            <a:r>
              <a:rPr lang="fr-FR" dirty="0" err="1"/>
              <a:t>Operası</a:t>
            </a:r>
            <a:r>
              <a:rPr lang="fr-FR" dirty="0"/>
              <a:t> </a:t>
            </a:r>
          </a:p>
          <a:p>
            <a:r>
              <a:rPr lang="fr-FR" dirty="0" err="1" smtClean="0"/>
              <a:t>Öğle</a:t>
            </a:r>
            <a:r>
              <a:rPr lang="fr-FR" dirty="0" smtClean="0"/>
              <a:t> </a:t>
            </a:r>
            <a:r>
              <a:rPr lang="fr-FR" dirty="0" err="1" smtClean="0"/>
              <a:t>yemeğ</a:t>
            </a:r>
            <a:r>
              <a:rPr lang="tr-TR" dirty="0" smtClean="0"/>
              <a:t>i</a:t>
            </a:r>
            <a:endParaRPr lang="fr-FR" dirty="0"/>
          </a:p>
          <a:p>
            <a:r>
              <a:rPr lang="fr-FR" dirty="0" smtClean="0"/>
              <a:t>Louvre </a:t>
            </a:r>
            <a:r>
              <a:rPr lang="fr-FR" dirty="0" err="1" smtClean="0"/>
              <a:t>Müzes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r>
              <a:rPr lang="fr-FR" dirty="0" err="1" smtClean="0"/>
              <a:t>gez</a:t>
            </a:r>
            <a:r>
              <a:rPr lang="tr-TR" dirty="0" smtClean="0"/>
              <a:t>i</a:t>
            </a:r>
            <a:r>
              <a:rPr lang="fr-FR" dirty="0" smtClean="0"/>
              <a:t>s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r>
              <a:rPr lang="fr-FR" dirty="0"/>
              <a:t>– Haussmann </a:t>
            </a:r>
            <a:r>
              <a:rPr lang="fr-FR" dirty="0" err="1"/>
              <a:t>bulvarı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5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PARİS GEZİ PROGRAMI</a:t>
            </a:r>
            <a:r>
              <a:rPr lang="tr-TR" dirty="0"/>
              <a:t/>
            </a:r>
            <a:br>
              <a:rPr lang="tr-TR" dirty="0"/>
            </a:br>
            <a:r>
              <a:rPr lang="tr-TR" sz="2650" dirty="0" smtClean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tr-TR" sz="2650" dirty="0">
                <a:solidFill>
                  <a:schemeClr val="bg1">
                    <a:lumMod val="50000"/>
                  </a:schemeClr>
                </a:solidFill>
              </a:rPr>
              <a:t>MAYIS 2018 </a:t>
            </a:r>
            <a:r>
              <a:rPr lang="tr-TR" sz="2650" dirty="0" smtClean="0">
                <a:solidFill>
                  <a:schemeClr val="bg1">
                    <a:lumMod val="50000"/>
                  </a:schemeClr>
                </a:solidFill>
              </a:rPr>
              <a:t>cuma</a:t>
            </a:r>
            <a:endParaRPr lang="fr-FR" sz="265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Versailles </a:t>
            </a:r>
            <a:r>
              <a:rPr lang="fr-FR" dirty="0" err="1"/>
              <a:t>Sarayı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 smtClean="0"/>
              <a:t>bahçeler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err="1"/>
              <a:t>Öğle</a:t>
            </a:r>
            <a:r>
              <a:rPr lang="fr-FR" dirty="0"/>
              <a:t> </a:t>
            </a:r>
            <a:r>
              <a:rPr lang="fr-FR" dirty="0" err="1" smtClean="0"/>
              <a:t>yemeğ</a:t>
            </a:r>
            <a:r>
              <a:rPr lang="tr-TR" dirty="0" smtClean="0"/>
              <a:t>i</a:t>
            </a:r>
            <a:endParaRPr lang="fr-FR" dirty="0"/>
          </a:p>
          <a:p>
            <a:r>
              <a:rPr lang="fr-FR" dirty="0"/>
              <a:t>Orsay </a:t>
            </a:r>
            <a:r>
              <a:rPr lang="fr-FR" dirty="0" err="1" smtClean="0"/>
              <a:t>müzes</a:t>
            </a:r>
            <a:r>
              <a:rPr lang="tr-TR" dirty="0" smtClean="0"/>
              <a:t>i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/>
        </p:blipFill>
        <p:spPr>
          <a:xfrm rot="21000000">
            <a:off x="5063446" y="3937367"/>
            <a:ext cx="3662280" cy="168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0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PARİS GEZİ PROGRAMI</a:t>
            </a:r>
            <a:r>
              <a:rPr lang="tr-TR" dirty="0"/>
              <a:t/>
            </a:r>
            <a:br>
              <a:rPr lang="tr-TR" dirty="0"/>
            </a:br>
            <a:r>
              <a:rPr lang="tr-TR" sz="2650" dirty="0" smtClean="0">
                <a:solidFill>
                  <a:schemeClr val="bg1">
                    <a:lumMod val="50000"/>
                  </a:schemeClr>
                </a:solidFill>
              </a:rPr>
              <a:t>19 </a:t>
            </a:r>
            <a:r>
              <a:rPr lang="tr-TR" sz="2650" dirty="0">
                <a:solidFill>
                  <a:schemeClr val="bg1">
                    <a:lumMod val="50000"/>
                  </a:schemeClr>
                </a:solidFill>
              </a:rPr>
              <a:t>MAYIS 2018 </a:t>
            </a:r>
            <a:r>
              <a:rPr lang="tr-TR" sz="2650" dirty="0" smtClean="0">
                <a:solidFill>
                  <a:schemeClr val="bg1">
                    <a:lumMod val="50000"/>
                  </a:schemeClr>
                </a:solidFill>
              </a:rPr>
              <a:t>cumartesi</a:t>
            </a:r>
            <a:endParaRPr lang="fr-FR" sz="265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Ulusal</a:t>
            </a:r>
            <a:r>
              <a:rPr lang="fr-FR" dirty="0"/>
              <a:t> </a:t>
            </a:r>
            <a:r>
              <a:rPr lang="fr-FR" dirty="0" err="1"/>
              <a:t>doğal</a:t>
            </a:r>
            <a:r>
              <a:rPr lang="fr-FR" dirty="0"/>
              <a:t> </a:t>
            </a:r>
            <a:r>
              <a:rPr lang="fr-FR" dirty="0" smtClean="0"/>
              <a:t>tar</a:t>
            </a:r>
            <a:r>
              <a:rPr lang="tr-TR" dirty="0" smtClean="0"/>
              <a:t>i</a:t>
            </a:r>
            <a:r>
              <a:rPr lang="fr-FR" dirty="0" smtClean="0"/>
              <a:t>h </a:t>
            </a:r>
            <a:r>
              <a:rPr lang="fr-FR" dirty="0" err="1" smtClean="0"/>
              <a:t>müzes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err="1"/>
              <a:t>Öğle</a:t>
            </a:r>
            <a:r>
              <a:rPr lang="fr-FR" dirty="0"/>
              <a:t> </a:t>
            </a:r>
            <a:r>
              <a:rPr lang="fr-FR" dirty="0" err="1" smtClean="0"/>
              <a:t>yemeğ</a:t>
            </a:r>
            <a:r>
              <a:rPr lang="tr-TR" dirty="0" smtClean="0"/>
              <a:t>i</a:t>
            </a:r>
            <a:endParaRPr lang="fr-FR" dirty="0"/>
          </a:p>
          <a:p>
            <a:r>
              <a:rPr lang="tr-TR" dirty="0" smtClean="0"/>
              <a:t>Havalimanına transfer</a:t>
            </a:r>
            <a:endParaRPr lang="fr-FR" dirty="0"/>
          </a:p>
          <a:p>
            <a:r>
              <a:rPr lang="fr-FR" dirty="0" err="1" smtClean="0"/>
              <a:t>Hareket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Par</a:t>
            </a:r>
            <a:r>
              <a:rPr lang="tr-TR" dirty="0" smtClean="0"/>
              <a:t>i</a:t>
            </a:r>
            <a:r>
              <a:rPr lang="fr-FR" dirty="0" smtClean="0"/>
              <a:t>s </a:t>
            </a:r>
            <a:r>
              <a:rPr lang="fr-FR" dirty="0"/>
              <a:t>16.25, </a:t>
            </a:r>
            <a:r>
              <a:rPr lang="fr-FR" dirty="0" err="1"/>
              <a:t>Varış</a:t>
            </a:r>
            <a:r>
              <a:rPr lang="fr-FR" dirty="0"/>
              <a:t> İstanbul </a:t>
            </a:r>
            <a:r>
              <a:rPr lang="fr-FR" dirty="0" smtClean="0"/>
              <a:t>20.55</a:t>
            </a:r>
            <a:r>
              <a:rPr lang="tr-TR" dirty="0" smtClean="0"/>
              <a:t> (YEREL SAAT İLE)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4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Instagram hesabı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/>
        </p:blipFill>
        <p:spPr>
          <a:xfrm>
            <a:off x="5842418" y="755969"/>
            <a:ext cx="3319200" cy="50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9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Instagram hesabı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/>
          <a:srcRect b="28573"/>
          <a:stretch/>
        </p:blipFill>
        <p:spPr>
          <a:xfrm>
            <a:off x="5087408" y="1607234"/>
            <a:ext cx="4074210" cy="4272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56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Instagram hesabı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/>
          <a:stretch/>
        </p:blipFill>
        <p:spPr>
          <a:xfrm>
            <a:off x="5618160" y="755969"/>
            <a:ext cx="3416040" cy="5060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08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err="1" smtClean="0"/>
              <a:t>Öğrenc</a:t>
            </a:r>
            <a:r>
              <a:rPr lang="tr-TR" dirty="0" smtClean="0"/>
              <a:t>i</a:t>
            </a:r>
            <a:r>
              <a:rPr lang="fr-FR" dirty="0" err="1" smtClean="0"/>
              <a:t>ler</a:t>
            </a:r>
            <a:r>
              <a:rPr lang="tr-TR" dirty="0" smtClean="0"/>
              <a:t>i</a:t>
            </a:r>
            <a:r>
              <a:rPr lang="fr-FR" dirty="0" smtClean="0"/>
              <a:t>m</a:t>
            </a:r>
            <a:r>
              <a:rPr lang="tr-TR" dirty="0" smtClean="0"/>
              <a:t>i</a:t>
            </a:r>
            <a:r>
              <a:rPr lang="fr-FR" dirty="0" smtClean="0"/>
              <a:t>z</a:t>
            </a:r>
            <a:r>
              <a:rPr lang="tr-TR" dirty="0" smtClean="0"/>
              <a:t>i</a:t>
            </a:r>
            <a:r>
              <a:rPr lang="fr-FR" dirty="0" smtClean="0"/>
              <a:t>n </a:t>
            </a:r>
            <a:r>
              <a:rPr lang="tr-TR" dirty="0" smtClean="0"/>
              <a:t>HEPSİNE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err="1" smtClean="0"/>
              <a:t>Fransızcalarını</a:t>
            </a:r>
            <a:r>
              <a:rPr lang="fr-FR" dirty="0" smtClean="0"/>
              <a:t> gel</a:t>
            </a:r>
            <a:r>
              <a:rPr lang="tr-TR" dirty="0" smtClean="0"/>
              <a:t>i</a:t>
            </a:r>
            <a:r>
              <a:rPr lang="fr-FR" dirty="0" err="1" smtClean="0"/>
              <a:t>şt</a:t>
            </a:r>
            <a:r>
              <a:rPr lang="tr-TR" dirty="0" smtClean="0"/>
              <a:t>i</a:t>
            </a:r>
            <a:r>
              <a:rPr lang="fr-FR" dirty="0" err="1" smtClean="0"/>
              <a:t>rmeler</a:t>
            </a:r>
            <a:r>
              <a:rPr lang="tr-TR" dirty="0" smtClean="0"/>
              <a:t>i</a:t>
            </a:r>
            <a:r>
              <a:rPr lang="fr-FR" dirty="0" smtClean="0"/>
              <a:t>n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endParaRPr lang="fr-FR" dirty="0"/>
          </a:p>
          <a:p>
            <a:pPr marL="0" indent="0" algn="ctr">
              <a:buNone/>
            </a:pPr>
            <a:r>
              <a:rPr lang="fr-FR" dirty="0" err="1"/>
              <a:t>ve</a:t>
            </a:r>
            <a:r>
              <a:rPr lang="fr-FR" dirty="0"/>
              <a:t> </a:t>
            </a:r>
          </a:p>
          <a:p>
            <a:pPr marL="0" indent="0" algn="ctr">
              <a:buNone/>
            </a:pPr>
            <a:r>
              <a:rPr lang="fr-FR" dirty="0" err="1"/>
              <a:t>Fransız</a:t>
            </a:r>
            <a:r>
              <a:rPr lang="fr-FR" dirty="0"/>
              <a:t> </a:t>
            </a:r>
            <a:r>
              <a:rPr lang="fr-FR" dirty="0" err="1" smtClean="0"/>
              <a:t>kültürünü</a:t>
            </a:r>
            <a:endParaRPr lang="fr-FR" dirty="0"/>
          </a:p>
          <a:p>
            <a:pPr marL="0" indent="0" algn="ctr">
              <a:buNone/>
            </a:pPr>
            <a:r>
              <a:rPr lang="fr-FR" dirty="0" err="1"/>
              <a:t>yakından</a:t>
            </a:r>
            <a:r>
              <a:rPr lang="fr-FR" dirty="0"/>
              <a:t> </a:t>
            </a:r>
            <a:r>
              <a:rPr lang="fr-FR" dirty="0" err="1"/>
              <a:t>tanımalarını</a:t>
            </a:r>
            <a:r>
              <a:rPr lang="fr-FR" dirty="0"/>
              <a:t> </a:t>
            </a:r>
            <a:r>
              <a:rPr lang="fr-FR" dirty="0" err="1"/>
              <a:t>sağlayacak</a:t>
            </a:r>
            <a:r>
              <a:rPr lang="fr-FR" dirty="0"/>
              <a:t> bu </a:t>
            </a:r>
            <a:r>
              <a:rPr lang="fr-FR" dirty="0" err="1" smtClean="0"/>
              <a:t>gez</a:t>
            </a:r>
            <a:r>
              <a:rPr lang="tr-TR" dirty="0" smtClean="0"/>
              <a:t>i</a:t>
            </a:r>
            <a:r>
              <a:rPr lang="fr-FR" dirty="0" smtClean="0"/>
              <a:t>de</a:t>
            </a:r>
            <a:endParaRPr lang="fr-FR" dirty="0"/>
          </a:p>
          <a:p>
            <a:pPr marL="0" indent="0" algn="ctr">
              <a:buNone/>
            </a:pPr>
            <a:r>
              <a:rPr lang="fr-FR" dirty="0" err="1"/>
              <a:t>güzel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hoş</a:t>
            </a:r>
            <a:r>
              <a:rPr lang="fr-FR" dirty="0"/>
              <a:t> </a:t>
            </a:r>
            <a:r>
              <a:rPr lang="fr-FR" dirty="0" smtClean="0"/>
              <a:t>b</a:t>
            </a:r>
            <a:r>
              <a:rPr lang="tr-TR" dirty="0" smtClean="0"/>
              <a:t>i</a:t>
            </a:r>
            <a:r>
              <a:rPr lang="fr-FR" dirty="0" smtClean="0"/>
              <a:t>r </a:t>
            </a:r>
            <a:r>
              <a:rPr lang="fr-FR" dirty="0" err="1"/>
              <a:t>zaman</a:t>
            </a:r>
            <a:r>
              <a:rPr lang="fr-FR" dirty="0"/>
              <a:t> </a:t>
            </a:r>
            <a:r>
              <a:rPr lang="fr-FR" dirty="0" err="1" smtClean="0"/>
              <a:t>geç</a:t>
            </a:r>
            <a:r>
              <a:rPr lang="tr-TR" dirty="0" smtClean="0"/>
              <a:t>i</a:t>
            </a:r>
            <a:r>
              <a:rPr lang="fr-FR" dirty="0" err="1" smtClean="0"/>
              <a:t>rmeler</a:t>
            </a:r>
            <a:r>
              <a:rPr lang="tr-TR" dirty="0" smtClean="0"/>
              <a:t>i</a:t>
            </a:r>
            <a:r>
              <a:rPr lang="fr-FR" dirty="0" smtClean="0"/>
              <a:t>n</a:t>
            </a:r>
            <a:r>
              <a:rPr lang="tr-TR" dirty="0" smtClean="0"/>
              <a:t>i</a:t>
            </a:r>
            <a:r>
              <a:rPr lang="fr-FR" dirty="0" smtClean="0"/>
              <a:t> d</a:t>
            </a:r>
            <a:r>
              <a:rPr lang="tr-TR" dirty="0" smtClean="0"/>
              <a:t>i</a:t>
            </a:r>
            <a:r>
              <a:rPr lang="fr-FR" dirty="0" smtClean="0"/>
              <a:t>l</a:t>
            </a:r>
            <a:r>
              <a:rPr lang="tr-TR" dirty="0" smtClean="0"/>
              <a:t>i</a:t>
            </a:r>
            <a:r>
              <a:rPr lang="fr-FR" dirty="0" err="1" smtClean="0"/>
              <a:t>yoruz</a:t>
            </a:r>
            <a:r>
              <a:rPr lang="tr-T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284814" y="1800000"/>
            <a:ext cx="432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Image 39"/>
          <p:cNvPicPr/>
          <p:nvPr/>
        </p:nvPicPr>
        <p:blipFill>
          <a:blip r:embed="rId3"/>
          <a:stretch/>
        </p:blipFill>
        <p:spPr>
          <a:xfrm>
            <a:off x="4996711" y="2700000"/>
            <a:ext cx="216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Image 40"/>
          <p:cNvPicPr/>
          <p:nvPr/>
        </p:nvPicPr>
        <p:blipFill>
          <a:blip r:embed="rId4"/>
          <a:stretch/>
        </p:blipFill>
        <p:spPr>
          <a:xfrm>
            <a:off x="7336711" y="4140000"/>
            <a:ext cx="216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Image 41"/>
          <p:cNvPicPr/>
          <p:nvPr/>
        </p:nvPicPr>
        <p:blipFill>
          <a:blip r:embed="rId5"/>
          <a:stretch/>
        </p:blipFill>
        <p:spPr>
          <a:xfrm>
            <a:off x="7336711" y="1800000"/>
            <a:ext cx="216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PARİS </a:t>
            </a:r>
            <a:r>
              <a:rPr lang="fr-FR" dirty="0"/>
              <a:t>EĞİTİM </a:t>
            </a:r>
            <a:r>
              <a:rPr lang="fr-FR" dirty="0" smtClean="0"/>
              <a:t>GEZİSİ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de-DE" sz="2646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Gez</a:t>
            </a:r>
            <a:r>
              <a:rPr lang="tr-TR" sz="2646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İ</a:t>
            </a:r>
            <a:r>
              <a:rPr lang="de-DE" sz="2646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</a:t>
            </a:r>
            <a:r>
              <a:rPr lang="tr-TR" sz="2646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İ</a:t>
            </a:r>
            <a:r>
              <a:rPr lang="de-DE" sz="2646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z</a:t>
            </a:r>
            <a:r>
              <a:rPr lang="tr-TR" sz="2646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İ</a:t>
            </a:r>
            <a:r>
              <a:rPr lang="de-DE" sz="2646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 </a:t>
            </a:r>
            <a:r>
              <a:rPr lang="de-DE" sz="2646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amaçları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Fransızcayı</a:t>
            </a:r>
            <a:r>
              <a:rPr lang="fr-FR" dirty="0"/>
              <a:t> </a:t>
            </a:r>
            <a:r>
              <a:rPr lang="fr-FR" dirty="0" err="1"/>
              <a:t>yer</a:t>
            </a:r>
            <a:r>
              <a:rPr lang="tr-TR" dirty="0"/>
              <a:t>i</a:t>
            </a:r>
            <a:r>
              <a:rPr lang="fr-FR" dirty="0" err="1"/>
              <a:t>nde</a:t>
            </a:r>
            <a:r>
              <a:rPr lang="fr-FR" dirty="0"/>
              <a:t> </a:t>
            </a:r>
            <a:r>
              <a:rPr lang="fr-FR" dirty="0" err="1"/>
              <a:t>deney</a:t>
            </a:r>
            <a:r>
              <a:rPr lang="tr-TR" dirty="0"/>
              <a:t>i</a:t>
            </a:r>
            <a:r>
              <a:rPr lang="fr-FR" dirty="0" err="1"/>
              <a:t>mlemek</a:t>
            </a:r>
            <a:r>
              <a:rPr lang="fr-FR" dirty="0"/>
              <a:t>.</a:t>
            </a:r>
          </a:p>
          <a:p>
            <a:r>
              <a:rPr lang="fr-FR" dirty="0" smtClean="0"/>
              <a:t>Tar</a:t>
            </a:r>
            <a:r>
              <a:rPr lang="tr-TR" dirty="0" smtClean="0"/>
              <a:t>i</a:t>
            </a:r>
            <a:r>
              <a:rPr lang="fr-FR" dirty="0" smtClean="0"/>
              <a:t>h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r>
              <a:rPr lang="fr-FR" dirty="0" err="1"/>
              <a:t>yapıları</a:t>
            </a:r>
            <a:r>
              <a:rPr lang="fr-FR" dirty="0"/>
              <a:t>, </a:t>
            </a:r>
            <a:r>
              <a:rPr lang="fr-FR" dirty="0" err="1" smtClean="0"/>
              <a:t>müzeler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smtClean="0"/>
              <a:t>Par</a:t>
            </a:r>
            <a:r>
              <a:rPr lang="tr-TR" dirty="0" smtClean="0"/>
              <a:t>i</a:t>
            </a:r>
            <a:r>
              <a:rPr lang="fr-FR" dirty="0" smtClean="0"/>
              <a:t>s‘</a:t>
            </a:r>
            <a:r>
              <a:rPr lang="tr-TR" dirty="0" smtClean="0"/>
              <a:t>i</a:t>
            </a:r>
            <a:r>
              <a:rPr lang="fr-FR" dirty="0" smtClean="0"/>
              <a:t>n s</a:t>
            </a:r>
            <a:r>
              <a:rPr lang="tr-TR" dirty="0" smtClean="0"/>
              <a:t>i</a:t>
            </a:r>
            <a:r>
              <a:rPr lang="fr-FR" dirty="0" err="1" smtClean="0"/>
              <a:t>mgeler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r>
              <a:rPr lang="fr-FR" dirty="0" err="1" smtClean="0"/>
              <a:t>hal</a:t>
            </a:r>
            <a:r>
              <a:rPr lang="tr-TR" dirty="0" smtClean="0"/>
              <a:t>i</a:t>
            </a:r>
            <a:r>
              <a:rPr lang="fr-FR" dirty="0" smtClean="0"/>
              <a:t>ne </a:t>
            </a:r>
            <a:r>
              <a:rPr lang="fr-FR" dirty="0" err="1" smtClean="0"/>
              <a:t>gelm</a:t>
            </a:r>
            <a:r>
              <a:rPr lang="tr-TR" dirty="0" smtClean="0"/>
              <a:t>i</a:t>
            </a:r>
            <a:r>
              <a:rPr lang="fr-FR" dirty="0" smtClean="0"/>
              <a:t>ş </a:t>
            </a:r>
            <a:r>
              <a:rPr lang="fr-FR" dirty="0" err="1" smtClean="0"/>
              <a:t>caddeler</a:t>
            </a:r>
            <a:r>
              <a:rPr lang="tr-TR" dirty="0" smtClean="0"/>
              <a:t>i</a:t>
            </a:r>
            <a:r>
              <a:rPr lang="fr-FR" dirty="0" smtClean="0"/>
              <a:t> z</a:t>
            </a:r>
            <a:r>
              <a:rPr lang="tr-TR" dirty="0" smtClean="0"/>
              <a:t>i</a:t>
            </a:r>
            <a:r>
              <a:rPr lang="fr-FR" dirty="0" err="1" smtClean="0"/>
              <a:t>yaret</a:t>
            </a:r>
            <a:r>
              <a:rPr lang="fr-FR" dirty="0" smtClean="0"/>
              <a:t> </a:t>
            </a:r>
            <a:r>
              <a:rPr lang="fr-FR" dirty="0" err="1"/>
              <a:t>ederken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 smtClean="0"/>
              <a:t>çeş</a:t>
            </a:r>
            <a:r>
              <a:rPr lang="tr-TR" dirty="0" smtClean="0"/>
              <a:t>i</a:t>
            </a:r>
            <a:r>
              <a:rPr lang="fr-FR" dirty="0" err="1" smtClean="0"/>
              <a:t>tl</a:t>
            </a:r>
            <a:r>
              <a:rPr lang="tr-TR" dirty="0" smtClean="0"/>
              <a:t>i i</a:t>
            </a:r>
            <a:r>
              <a:rPr lang="fr-FR" dirty="0" smtClean="0"/>
              <a:t>let</a:t>
            </a:r>
            <a:r>
              <a:rPr lang="tr-TR" dirty="0" smtClean="0"/>
              <a:t>i</a:t>
            </a:r>
            <a:r>
              <a:rPr lang="fr-FR" dirty="0" smtClean="0"/>
              <a:t>ş</a:t>
            </a:r>
            <a:r>
              <a:rPr lang="tr-TR" dirty="0" smtClean="0"/>
              <a:t>i</a:t>
            </a:r>
            <a:r>
              <a:rPr lang="fr-FR" dirty="0" smtClean="0"/>
              <a:t>m </a:t>
            </a:r>
            <a:r>
              <a:rPr lang="fr-FR" dirty="0" err="1"/>
              <a:t>durumlarında</a:t>
            </a:r>
            <a:r>
              <a:rPr lang="fr-FR" dirty="0"/>
              <a:t> </a:t>
            </a:r>
            <a:r>
              <a:rPr lang="fr-FR" dirty="0" err="1"/>
              <a:t>Fransızca</a:t>
            </a:r>
            <a:r>
              <a:rPr lang="fr-FR" dirty="0"/>
              <a:t> </a:t>
            </a:r>
            <a:r>
              <a:rPr lang="fr-FR" dirty="0" err="1"/>
              <a:t>günlük</a:t>
            </a:r>
            <a:r>
              <a:rPr lang="fr-FR" dirty="0"/>
              <a:t> </a:t>
            </a:r>
            <a:r>
              <a:rPr lang="fr-FR" dirty="0" err="1"/>
              <a:t>sözlü</a:t>
            </a:r>
            <a:r>
              <a:rPr lang="fr-FR" dirty="0"/>
              <a:t> </a:t>
            </a:r>
            <a:r>
              <a:rPr lang="fr-FR" dirty="0" err="1" smtClean="0"/>
              <a:t>becer</a:t>
            </a:r>
            <a:r>
              <a:rPr lang="tr-TR" dirty="0" smtClean="0"/>
              <a:t>i</a:t>
            </a:r>
            <a:r>
              <a:rPr lang="fr-FR" dirty="0" err="1" smtClean="0"/>
              <a:t>ler</a:t>
            </a:r>
            <a:r>
              <a:rPr lang="tr-TR" dirty="0" smtClean="0"/>
              <a:t>i</a:t>
            </a:r>
            <a:r>
              <a:rPr lang="fr-FR" dirty="0" smtClean="0"/>
              <a:t>n</a:t>
            </a:r>
            <a:r>
              <a:rPr lang="tr-TR" dirty="0" smtClean="0"/>
              <a:t>i</a:t>
            </a:r>
            <a:r>
              <a:rPr lang="fr-FR" dirty="0" smtClean="0"/>
              <a:t> gel</a:t>
            </a:r>
            <a:r>
              <a:rPr lang="tr-TR" dirty="0" smtClean="0"/>
              <a:t>i</a:t>
            </a:r>
            <a:r>
              <a:rPr lang="fr-FR" dirty="0" err="1" smtClean="0"/>
              <a:t>şt</a:t>
            </a:r>
            <a:r>
              <a:rPr lang="tr-TR" dirty="0" smtClean="0"/>
              <a:t>i</a:t>
            </a:r>
            <a:r>
              <a:rPr lang="fr-FR" dirty="0" err="1" smtClean="0"/>
              <a:t>rmek</a:t>
            </a:r>
            <a:r>
              <a:rPr lang="fr-FR" dirty="0"/>
              <a:t>.</a:t>
            </a:r>
          </a:p>
          <a:p>
            <a:r>
              <a:rPr lang="fr-FR" dirty="0" smtClean="0"/>
              <a:t>Par</a:t>
            </a:r>
            <a:r>
              <a:rPr lang="tr-TR" dirty="0" smtClean="0"/>
              <a:t>i</a:t>
            </a:r>
            <a:r>
              <a:rPr lang="fr-FR" dirty="0" smtClean="0"/>
              <a:t>s</a:t>
            </a:r>
            <a:r>
              <a:rPr lang="tr-TR" dirty="0" smtClean="0"/>
              <a:t>Li</a:t>
            </a:r>
            <a:r>
              <a:rPr lang="fr-FR" dirty="0" err="1" smtClean="0"/>
              <a:t>ler</a:t>
            </a:r>
            <a:r>
              <a:rPr lang="tr-TR" dirty="0" smtClean="0"/>
              <a:t>i</a:t>
            </a:r>
            <a:r>
              <a:rPr lang="fr-FR" dirty="0" smtClean="0"/>
              <a:t>n </a:t>
            </a:r>
            <a:r>
              <a:rPr lang="fr-FR" dirty="0" err="1"/>
              <a:t>günlük</a:t>
            </a:r>
            <a:r>
              <a:rPr lang="fr-FR" dirty="0"/>
              <a:t> </a:t>
            </a:r>
            <a:r>
              <a:rPr lang="fr-FR" dirty="0" err="1"/>
              <a:t>yaşamını</a:t>
            </a:r>
            <a:r>
              <a:rPr lang="fr-FR" dirty="0"/>
              <a:t> </a:t>
            </a:r>
            <a:r>
              <a:rPr lang="fr-FR" dirty="0" err="1" smtClean="0"/>
              <a:t>yer</a:t>
            </a:r>
            <a:r>
              <a:rPr lang="tr-TR" dirty="0" smtClean="0"/>
              <a:t>i</a:t>
            </a:r>
            <a:r>
              <a:rPr lang="fr-FR" dirty="0" err="1" smtClean="0"/>
              <a:t>nde</a:t>
            </a:r>
            <a:r>
              <a:rPr lang="fr-FR" dirty="0" smtClean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yakından</a:t>
            </a:r>
            <a:r>
              <a:rPr lang="fr-FR" dirty="0"/>
              <a:t> </a:t>
            </a:r>
            <a:r>
              <a:rPr lang="fr-FR" dirty="0" err="1"/>
              <a:t>görerek</a:t>
            </a:r>
            <a:r>
              <a:rPr lang="fr-FR" dirty="0"/>
              <a:t> </a:t>
            </a:r>
            <a:r>
              <a:rPr lang="fr-FR" dirty="0" err="1"/>
              <a:t>Fransız</a:t>
            </a:r>
            <a:r>
              <a:rPr lang="fr-FR" dirty="0"/>
              <a:t> </a:t>
            </a:r>
            <a:r>
              <a:rPr lang="fr-FR" dirty="0" err="1" smtClean="0"/>
              <a:t>meden</a:t>
            </a:r>
            <a:r>
              <a:rPr lang="tr-TR" dirty="0" smtClean="0"/>
              <a:t>i</a:t>
            </a:r>
            <a:r>
              <a:rPr lang="fr-FR" dirty="0" err="1" smtClean="0"/>
              <a:t>yet</a:t>
            </a:r>
            <a:r>
              <a:rPr lang="tr-TR" dirty="0" smtClean="0"/>
              <a:t>i</a:t>
            </a:r>
            <a:r>
              <a:rPr lang="fr-FR" dirty="0" smtClean="0"/>
              <a:t>n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kültürünü</a:t>
            </a:r>
            <a:r>
              <a:rPr lang="fr-FR" dirty="0"/>
              <a:t> </a:t>
            </a:r>
            <a:r>
              <a:rPr lang="fr-FR" dirty="0" err="1"/>
              <a:t>keşfetmek</a:t>
            </a:r>
            <a:r>
              <a:rPr lang="fr-FR" dirty="0"/>
              <a:t>.</a:t>
            </a:r>
          </a:p>
          <a:p>
            <a:r>
              <a:rPr lang="fr-FR" dirty="0"/>
              <a:t>Instagram </a:t>
            </a:r>
            <a:r>
              <a:rPr lang="fr-FR" dirty="0" err="1"/>
              <a:t>hesabı</a:t>
            </a:r>
            <a:r>
              <a:rPr lang="fr-FR" dirty="0"/>
              <a:t> </a:t>
            </a:r>
            <a:r>
              <a:rPr lang="fr-FR" dirty="0" err="1" smtClean="0"/>
              <a:t>üzer</a:t>
            </a:r>
            <a:r>
              <a:rPr lang="tr-TR" dirty="0" smtClean="0"/>
              <a:t>i</a:t>
            </a:r>
            <a:r>
              <a:rPr lang="fr-FR" dirty="0" err="1" smtClean="0"/>
              <a:t>nden</a:t>
            </a:r>
            <a:r>
              <a:rPr lang="fr-FR" dirty="0" smtClean="0"/>
              <a:t> </a:t>
            </a:r>
            <a:r>
              <a:rPr lang="fr-FR" dirty="0" err="1"/>
              <a:t>paylaşımlarda</a:t>
            </a:r>
            <a:r>
              <a:rPr lang="fr-FR" dirty="0"/>
              <a:t> </a:t>
            </a:r>
            <a:r>
              <a:rPr lang="fr-FR" dirty="0" err="1" smtClean="0"/>
              <a:t>bulunmak</a:t>
            </a:r>
            <a:r>
              <a:rPr lang="tr-T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48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PARİS EĞİTİM </a:t>
            </a:r>
            <a:r>
              <a:rPr lang="fr-FR" dirty="0" smtClean="0"/>
              <a:t>GEZİSİ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de-DE" sz="2646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UÇUŞ TARİH VE SAATLERİ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600" dirty="0">
                <a:solidFill>
                  <a:srgbClr val="C00000"/>
                </a:solidFill>
              </a:rPr>
              <a:t>GİDİŞ (THY - TK 1823 ) : 15 </a:t>
            </a:r>
            <a:r>
              <a:rPr lang="fr-FR" sz="2600" dirty="0" err="1">
                <a:solidFill>
                  <a:srgbClr val="C00000"/>
                </a:solidFill>
              </a:rPr>
              <a:t>Mayıs</a:t>
            </a:r>
            <a:r>
              <a:rPr lang="fr-FR" sz="2600" dirty="0">
                <a:solidFill>
                  <a:srgbClr val="C00000"/>
                </a:solidFill>
              </a:rPr>
              <a:t> 2018 Salı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  <a:p>
            <a:r>
              <a:rPr lang="fr-FR" dirty="0" err="1"/>
              <a:t>Hareket</a:t>
            </a:r>
            <a:r>
              <a:rPr lang="fr-FR" dirty="0"/>
              <a:t> :	</a:t>
            </a:r>
            <a:r>
              <a:rPr lang="fr-FR" dirty="0">
                <a:solidFill>
                  <a:srgbClr val="FF0000"/>
                </a:solidFill>
              </a:rPr>
              <a:t>Atatürk </a:t>
            </a:r>
            <a:r>
              <a:rPr lang="fr-FR" dirty="0" err="1" smtClean="0">
                <a:solidFill>
                  <a:srgbClr val="FF0000"/>
                </a:solidFill>
              </a:rPr>
              <a:t>Haval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fr-FR" dirty="0" err="1" smtClean="0">
                <a:solidFill>
                  <a:srgbClr val="FF0000"/>
                </a:solidFill>
              </a:rPr>
              <a:t>manı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	</a:t>
            </a:r>
            <a:r>
              <a:rPr lang="fr-FR" dirty="0" err="1"/>
              <a:t>Saat</a:t>
            </a:r>
            <a:r>
              <a:rPr lang="fr-FR" dirty="0"/>
              <a:t> : 10.05  </a:t>
            </a:r>
            <a:br>
              <a:rPr lang="fr-FR" dirty="0"/>
            </a:br>
            <a:r>
              <a:rPr lang="fr-FR" dirty="0" err="1"/>
              <a:t>Varış</a:t>
            </a:r>
            <a:r>
              <a:rPr lang="fr-FR" dirty="0"/>
              <a:t>     </a:t>
            </a:r>
            <a:r>
              <a:rPr lang="tr-TR" dirty="0" smtClean="0"/>
              <a:t>  </a:t>
            </a:r>
            <a:r>
              <a:rPr lang="fr-FR" dirty="0" smtClean="0"/>
              <a:t>: </a:t>
            </a:r>
            <a:r>
              <a:rPr lang="fr-FR" dirty="0"/>
              <a:t>	Charles de Gaulle  	</a:t>
            </a:r>
            <a:r>
              <a:rPr lang="tr-TR" dirty="0" smtClean="0"/>
              <a:t>	</a:t>
            </a:r>
            <a:r>
              <a:rPr lang="fr-FR" dirty="0" err="1" smtClean="0"/>
              <a:t>Saat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12.40</a:t>
            </a:r>
            <a:r>
              <a:rPr lang="tr-TR" dirty="0" smtClean="0"/>
              <a:t> (YEREL SAAT İLE)</a:t>
            </a:r>
            <a:endParaRPr lang="fr-FR" dirty="0"/>
          </a:p>
          <a:p>
            <a:pPr marL="0" indent="0" algn="ctr">
              <a:buNone/>
            </a:pPr>
            <a:r>
              <a:rPr lang="fr-FR" sz="2600" dirty="0" err="1">
                <a:solidFill>
                  <a:srgbClr val="C00000"/>
                </a:solidFill>
              </a:rPr>
              <a:t>Buluşma</a:t>
            </a:r>
            <a:r>
              <a:rPr lang="fr-FR" dirty="0"/>
              <a:t> </a:t>
            </a:r>
          </a:p>
          <a:p>
            <a:r>
              <a:rPr lang="fr-FR" sz="3000" dirty="0">
                <a:solidFill>
                  <a:srgbClr val="FF0000"/>
                </a:solidFill>
              </a:rPr>
              <a:t>06.30</a:t>
            </a:r>
            <a:r>
              <a:rPr lang="fr-FR" dirty="0"/>
              <a:t> - </a:t>
            </a:r>
            <a:r>
              <a:rPr lang="fr-FR" dirty="0" err="1"/>
              <a:t>Dış</a:t>
            </a:r>
            <a:r>
              <a:rPr lang="fr-FR" dirty="0"/>
              <a:t> </a:t>
            </a:r>
            <a:r>
              <a:rPr lang="fr-FR" dirty="0" err="1"/>
              <a:t>hatlar</a:t>
            </a:r>
            <a:r>
              <a:rPr lang="fr-FR" dirty="0"/>
              <a:t> </a:t>
            </a:r>
            <a:r>
              <a:rPr lang="fr-FR" dirty="0" smtClean="0"/>
              <a:t>G</a:t>
            </a:r>
            <a:r>
              <a:rPr lang="tr-TR" dirty="0" smtClean="0"/>
              <a:t>İ</a:t>
            </a:r>
            <a:r>
              <a:rPr lang="fr-FR" dirty="0" smtClean="0"/>
              <a:t>d</a:t>
            </a:r>
            <a:r>
              <a:rPr lang="tr-TR" dirty="0" smtClean="0"/>
              <a:t>İ</a:t>
            </a:r>
            <a:r>
              <a:rPr lang="fr-FR" dirty="0" smtClean="0"/>
              <a:t>ş </a:t>
            </a:r>
            <a:r>
              <a:rPr lang="fr-FR" dirty="0"/>
              <a:t>Katı THY B </a:t>
            </a:r>
            <a:r>
              <a:rPr lang="fr-FR" dirty="0" err="1"/>
              <a:t>Kontuarı</a:t>
            </a:r>
            <a:r>
              <a:rPr lang="fr-FR" dirty="0"/>
              <a:t> </a:t>
            </a:r>
            <a:r>
              <a:rPr lang="fr-FR" dirty="0" err="1"/>
              <a:t>önü</a:t>
            </a:r>
            <a:r>
              <a:rPr lang="fr-FR" dirty="0"/>
              <a:t> </a:t>
            </a:r>
          </a:p>
          <a:p>
            <a:pPr marL="0" indent="0" algn="ctr">
              <a:buNone/>
            </a:pPr>
            <a:r>
              <a:rPr lang="fr-FR" sz="2600" dirty="0">
                <a:solidFill>
                  <a:srgbClr val="C00000"/>
                </a:solidFill>
              </a:rPr>
              <a:t>DÖNÜŞ (THY - TK 1826) : 19 </a:t>
            </a:r>
            <a:r>
              <a:rPr lang="fr-FR" sz="2600" dirty="0" err="1">
                <a:solidFill>
                  <a:srgbClr val="C00000"/>
                </a:solidFill>
              </a:rPr>
              <a:t>Mayıs</a:t>
            </a:r>
            <a:r>
              <a:rPr lang="fr-FR" sz="2600" dirty="0">
                <a:solidFill>
                  <a:srgbClr val="C00000"/>
                </a:solidFill>
              </a:rPr>
              <a:t> 2018 </a:t>
            </a:r>
            <a:r>
              <a:rPr lang="fr-FR" sz="2600" dirty="0" err="1" smtClean="0">
                <a:solidFill>
                  <a:srgbClr val="C00000"/>
                </a:solidFill>
              </a:rPr>
              <a:t>Cumartes</a:t>
            </a:r>
            <a:r>
              <a:rPr lang="tr-TR" sz="2600" dirty="0" smtClean="0">
                <a:solidFill>
                  <a:srgbClr val="C00000"/>
                </a:solidFill>
              </a:rPr>
              <a:t>İ</a:t>
            </a:r>
            <a:endParaRPr lang="fr-FR" sz="2600" dirty="0">
              <a:solidFill>
                <a:srgbClr val="C00000"/>
              </a:solidFill>
            </a:endParaRPr>
          </a:p>
          <a:p>
            <a:r>
              <a:rPr lang="fr-FR" dirty="0" err="1"/>
              <a:t>Hareket</a:t>
            </a:r>
            <a:r>
              <a:rPr lang="fr-FR" dirty="0"/>
              <a:t> : 	Charles de Gaulle 	</a:t>
            </a:r>
            <a:r>
              <a:rPr lang="tr-TR" dirty="0" smtClean="0"/>
              <a:t>	</a:t>
            </a:r>
            <a:r>
              <a:rPr lang="fr-FR" dirty="0" err="1" smtClean="0"/>
              <a:t>Saat</a:t>
            </a:r>
            <a:r>
              <a:rPr lang="fr-FR" dirty="0" smtClean="0"/>
              <a:t> </a:t>
            </a:r>
            <a:r>
              <a:rPr lang="fr-FR" dirty="0"/>
              <a:t>: 16.25</a:t>
            </a:r>
          </a:p>
          <a:p>
            <a:r>
              <a:rPr lang="fr-FR" dirty="0" err="1"/>
              <a:t>Varış</a:t>
            </a:r>
            <a:r>
              <a:rPr lang="fr-FR" dirty="0"/>
              <a:t> </a:t>
            </a:r>
            <a:r>
              <a:rPr lang="tr-TR" dirty="0" smtClean="0"/>
              <a:t>	   </a:t>
            </a:r>
            <a:r>
              <a:rPr lang="fr-FR" dirty="0" smtClean="0"/>
              <a:t>: </a:t>
            </a:r>
            <a:r>
              <a:rPr lang="fr-FR" dirty="0"/>
              <a:t>	</a:t>
            </a:r>
            <a:r>
              <a:rPr lang="fr-FR" dirty="0">
                <a:solidFill>
                  <a:srgbClr val="FF0000"/>
                </a:solidFill>
              </a:rPr>
              <a:t>Atatürk </a:t>
            </a:r>
            <a:r>
              <a:rPr lang="fr-FR" dirty="0" err="1" smtClean="0">
                <a:solidFill>
                  <a:srgbClr val="FF0000"/>
                </a:solidFill>
              </a:rPr>
              <a:t>Haval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fr-FR" dirty="0" err="1" smtClean="0">
                <a:solidFill>
                  <a:srgbClr val="FF0000"/>
                </a:solidFill>
              </a:rPr>
              <a:t>manı</a:t>
            </a:r>
            <a:r>
              <a:rPr lang="fr-FR" dirty="0" smtClean="0">
                <a:solidFill>
                  <a:srgbClr val="FF0000"/>
                </a:solidFill>
              </a:rPr>
              <a:t>   </a:t>
            </a:r>
            <a:r>
              <a:rPr lang="fr-FR" dirty="0"/>
              <a:t>	</a:t>
            </a:r>
            <a:r>
              <a:rPr lang="fr-FR" dirty="0" err="1"/>
              <a:t>Saat</a:t>
            </a:r>
            <a:r>
              <a:rPr lang="fr-FR" dirty="0"/>
              <a:t> : </a:t>
            </a:r>
            <a:r>
              <a:rPr lang="fr-FR" dirty="0" smtClean="0"/>
              <a:t>20.55</a:t>
            </a:r>
            <a:r>
              <a:rPr lang="tr-TR" dirty="0" smtClean="0"/>
              <a:t> (YEREL SAAT İLE)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1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PARİS GEZİ </a:t>
            </a:r>
            <a:r>
              <a:rPr lang="fr-FR" dirty="0" smtClean="0"/>
              <a:t>PROGRAMI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fr-FR" sz="2646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ÖĞRENCİLERİMİZE EŞLİK EDECEK ÖĞRETMENLER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6609780"/>
              </p:ext>
            </p:extLst>
          </p:nvPr>
        </p:nvGraphicFramePr>
        <p:xfrm>
          <a:off x="566738" y="2274888"/>
          <a:ext cx="8594726" cy="3627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73634">
                  <a:extLst>
                    <a:ext uri="{9D8B030D-6E8A-4147-A177-3AD203B41FA5}">
                      <a16:colId xmlns:a16="http://schemas.microsoft.com/office/drawing/2014/main" val="1459272455"/>
                    </a:ext>
                  </a:extLst>
                </a:gridCol>
                <a:gridCol w="5121092">
                  <a:extLst>
                    <a:ext uri="{9D8B030D-6E8A-4147-A177-3AD203B41FA5}">
                      <a16:colId xmlns:a16="http://schemas.microsoft.com/office/drawing/2014/main" val="2468548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8360">
                        <a:buFontTx/>
                        <a:buNone/>
                      </a:pPr>
                      <a:r>
                        <a:rPr lang="de-DE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Murat 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BALKIŞ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360">
                        <a:buFontTx/>
                        <a:buNone/>
                      </a:pP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Hazırlık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Sınıfları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tr-TR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Md.</a:t>
                      </a:r>
                      <a:r>
                        <a:rPr lang="de-DE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Yardımcısı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177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360">
                        <a:buFontTx/>
                        <a:buNone/>
                      </a:pPr>
                      <a:r>
                        <a:rPr lang="de-DE" sz="2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Sinem</a:t>
                      </a:r>
                      <a:r>
                        <a:rPr lang="de-DE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HIZAL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720">
                        <a:buFontTx/>
                        <a:buNone/>
                      </a:pP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Hazırlık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Sınıfları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Fr</a:t>
                      </a:r>
                      <a:r>
                        <a:rPr lang="tr-TR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.</a:t>
                      </a:r>
                      <a:r>
                        <a:rPr lang="de-DE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Koord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.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360">
                        <a:buFontTx/>
                        <a:buNone/>
                      </a:pPr>
                      <a:r>
                        <a:rPr lang="de-DE" sz="2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Biriz</a:t>
                      </a:r>
                      <a:r>
                        <a:rPr lang="de-DE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KÜLTE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360">
                        <a:buFontTx/>
                        <a:buNone/>
                      </a:pPr>
                      <a:r>
                        <a:rPr lang="de-DE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Fransızca öğretmeni</a:t>
                      </a:r>
                      <a:endParaRPr lang="de-DE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79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360">
                        <a:buFontTx/>
                        <a:buNone/>
                      </a:pPr>
                      <a:r>
                        <a:rPr lang="de-DE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Sibel 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BARSAMYAN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360">
                        <a:buFontTx/>
                        <a:buNone/>
                      </a:pP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Fransızca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öğretmeni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50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Clr>
                          <a:srgbClr val="000000"/>
                        </a:buClr>
                        <a:buSzPct val="45000"/>
                        <a:buFontTx/>
                        <a:buNone/>
                      </a:pP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Mehmet KESKİN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360">
                        <a:buFontTx/>
                        <a:buNone/>
                      </a:pP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Fransızca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öğretmeni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66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Clr>
                          <a:srgbClr val="000000"/>
                        </a:buClr>
                        <a:buSzPct val="45000"/>
                        <a:buFontTx/>
                        <a:buNone/>
                      </a:pP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Özgür SAĞIROĞLU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360">
                        <a:buFontTx/>
                        <a:buNone/>
                      </a:pP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Müzik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öğretmeni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7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360">
                        <a:buFontTx/>
                        <a:buNone/>
                      </a:pPr>
                      <a:r>
                        <a:rPr lang="de-DE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Hélène 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CORBIERE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0000"/>
                        </a:buClr>
                        <a:buSzPct val="45000"/>
                        <a:buFontTx/>
                        <a:buNone/>
                      </a:pP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Medyatek</a:t>
                      </a:r>
                      <a:r>
                        <a:rPr lang="de-DE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 </a:t>
                      </a:r>
                      <a:r>
                        <a:rPr lang="de-DE" sz="2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</a:rPr>
                        <a:t>sorumlusu</a:t>
                      </a:r>
                      <a:endParaRPr lang="de-DE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51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5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PARİS GEZİ PROGRAMI</a:t>
            </a:r>
            <a:r>
              <a:rPr lang="tr-TR" dirty="0"/>
              <a:t/>
            </a:r>
            <a:br>
              <a:rPr lang="tr-TR" dirty="0"/>
            </a:br>
            <a:r>
              <a:rPr lang="tr-TR" sz="2655" dirty="0" smtClean="0">
                <a:solidFill>
                  <a:schemeClr val="bg1">
                    <a:lumMod val="50000"/>
                  </a:schemeClr>
                </a:solidFill>
              </a:rPr>
              <a:t>İLETİŞİM</a:t>
            </a:r>
            <a:endParaRPr lang="fr-FR" sz="2655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tr-TR" dirty="0" smtClean="0"/>
              <a:t>ACİL </a:t>
            </a:r>
            <a:r>
              <a:rPr lang="fr-FR" dirty="0" err="1" smtClean="0"/>
              <a:t>durumlarda</a:t>
            </a:r>
            <a:r>
              <a:rPr lang="fr-FR" dirty="0"/>
              <a:t>, </a:t>
            </a:r>
            <a:r>
              <a:rPr lang="fr-FR" dirty="0" err="1"/>
              <a:t>aşağıdaki</a:t>
            </a:r>
            <a:r>
              <a:rPr lang="fr-FR" dirty="0"/>
              <a:t> </a:t>
            </a:r>
            <a:r>
              <a:rPr lang="fr-FR" dirty="0" err="1" smtClean="0"/>
              <a:t>numara</a:t>
            </a:r>
            <a:r>
              <a:rPr lang="tr-TR" dirty="0" smtClean="0"/>
              <a:t>LAR</a:t>
            </a:r>
            <a:r>
              <a:rPr lang="fr-FR" dirty="0" smtClean="0"/>
              <a:t>dan </a:t>
            </a:r>
            <a:r>
              <a:rPr lang="fr-FR" dirty="0" err="1"/>
              <a:t>öğretmenlerle</a:t>
            </a:r>
            <a:r>
              <a:rPr lang="fr-FR" dirty="0"/>
              <a:t> </a:t>
            </a:r>
            <a:r>
              <a:rPr lang="tr-TR" dirty="0" smtClean="0"/>
              <a:t>   </a:t>
            </a:r>
            <a:r>
              <a:rPr lang="tr-TR" dirty="0" smtClean="0"/>
              <a:t>i</a:t>
            </a:r>
            <a:r>
              <a:rPr lang="fr-FR" dirty="0" smtClean="0"/>
              <a:t>let</a:t>
            </a:r>
            <a:r>
              <a:rPr lang="tr-TR" dirty="0" smtClean="0"/>
              <a:t>i</a:t>
            </a:r>
            <a:r>
              <a:rPr lang="fr-FR" dirty="0" smtClean="0"/>
              <a:t>ş</a:t>
            </a:r>
            <a:r>
              <a:rPr lang="tr-TR" dirty="0" smtClean="0"/>
              <a:t>i</a:t>
            </a:r>
            <a:r>
              <a:rPr lang="fr-FR" dirty="0" smtClean="0"/>
              <a:t>me </a:t>
            </a:r>
            <a:r>
              <a:rPr lang="fr-FR" dirty="0" err="1" smtClean="0"/>
              <a:t>geçeb</a:t>
            </a:r>
            <a:r>
              <a:rPr lang="tr-TR" dirty="0" smtClean="0"/>
              <a:t>i</a:t>
            </a:r>
            <a:r>
              <a:rPr lang="fr-FR" dirty="0" smtClean="0"/>
              <a:t>l</a:t>
            </a:r>
            <a:r>
              <a:rPr lang="tr-TR" dirty="0" smtClean="0"/>
              <a:t>i</a:t>
            </a:r>
            <a:r>
              <a:rPr lang="fr-FR" dirty="0" err="1" smtClean="0"/>
              <a:t>rs</a:t>
            </a:r>
            <a:r>
              <a:rPr lang="tr-TR" dirty="0" smtClean="0"/>
              <a:t>i</a:t>
            </a:r>
            <a:r>
              <a:rPr lang="fr-FR" dirty="0" smtClean="0"/>
              <a:t>n</a:t>
            </a:r>
            <a:r>
              <a:rPr lang="tr-TR" dirty="0" smtClean="0"/>
              <a:t>i</a:t>
            </a:r>
            <a:r>
              <a:rPr lang="fr-FR" dirty="0" smtClean="0"/>
              <a:t>z </a:t>
            </a:r>
            <a:r>
              <a:rPr lang="fr-FR" dirty="0" smtClean="0"/>
              <a:t>:</a:t>
            </a:r>
            <a:endParaRPr lang="tr-TR" dirty="0"/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0530 </a:t>
            </a:r>
            <a:r>
              <a:rPr lang="fr-FR" dirty="0">
                <a:solidFill>
                  <a:srgbClr val="FF0000"/>
                </a:solidFill>
              </a:rPr>
              <a:t>600 17 83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0533 </a:t>
            </a:r>
            <a:r>
              <a:rPr lang="fr-FR" dirty="0">
                <a:solidFill>
                  <a:srgbClr val="FF0000"/>
                </a:solidFill>
              </a:rPr>
              <a:t>523 24 </a:t>
            </a:r>
            <a:r>
              <a:rPr lang="fr-FR" dirty="0" smtClean="0">
                <a:solidFill>
                  <a:srgbClr val="FF0000"/>
                </a:solidFill>
              </a:rPr>
              <a:t>05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8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PARİS GEZİ PROGRAMI</a:t>
            </a:r>
            <a:r>
              <a:rPr lang="tr-TR" dirty="0"/>
              <a:t/>
            </a:r>
            <a:br>
              <a:rPr lang="tr-TR" dirty="0"/>
            </a:br>
            <a:r>
              <a:rPr lang="tr-TR" sz="2655" dirty="0" smtClean="0">
                <a:solidFill>
                  <a:schemeClr val="bg1">
                    <a:lumMod val="50000"/>
                  </a:schemeClr>
                </a:solidFill>
              </a:rPr>
              <a:t>KONAKLAMA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600" dirty="0" err="1"/>
              <a:t>Hotel</a:t>
            </a:r>
            <a:r>
              <a:rPr lang="fr-FR" sz="3600" dirty="0"/>
              <a:t> Novotel </a:t>
            </a:r>
            <a:r>
              <a:rPr lang="fr-FR" sz="3600" dirty="0" smtClean="0"/>
              <a:t>Par</a:t>
            </a:r>
            <a:r>
              <a:rPr lang="tr-TR" sz="3600" dirty="0" smtClean="0"/>
              <a:t>i</a:t>
            </a:r>
            <a:r>
              <a:rPr lang="fr-FR" sz="3600" dirty="0" smtClean="0"/>
              <a:t>s </a:t>
            </a:r>
            <a:r>
              <a:rPr lang="fr-FR" sz="3600" dirty="0"/>
              <a:t>Est</a:t>
            </a:r>
          </a:p>
          <a:p>
            <a:pPr marL="0" indent="361950">
              <a:buNone/>
            </a:pPr>
            <a:r>
              <a:rPr lang="fr-FR" dirty="0"/>
              <a:t>1, Avenue de la République</a:t>
            </a:r>
          </a:p>
          <a:p>
            <a:pPr marL="0" indent="361950">
              <a:buNone/>
            </a:pPr>
            <a:r>
              <a:rPr lang="fr-FR" dirty="0"/>
              <a:t>93117 Bagnolet / </a:t>
            </a:r>
            <a:r>
              <a:rPr lang="fr-FR" dirty="0" smtClean="0"/>
              <a:t>Par</a:t>
            </a:r>
            <a:r>
              <a:rPr lang="tr-TR" dirty="0" smtClean="0"/>
              <a:t>i</a:t>
            </a:r>
            <a:r>
              <a:rPr lang="fr-FR" dirty="0" smtClean="0"/>
              <a:t>s</a:t>
            </a:r>
            <a:endParaRPr lang="fr-FR" dirty="0"/>
          </a:p>
          <a:p>
            <a:pPr marL="0" indent="361950">
              <a:buNone/>
            </a:pPr>
            <a:r>
              <a:rPr lang="fr-FR" dirty="0" smtClean="0"/>
              <a:t>T</a:t>
            </a:r>
            <a:r>
              <a:rPr lang="tr-TR" dirty="0" smtClean="0"/>
              <a:t>e</a:t>
            </a:r>
            <a:r>
              <a:rPr lang="fr-FR" dirty="0" smtClean="0"/>
              <a:t>l</a:t>
            </a:r>
            <a:r>
              <a:rPr lang="fr-FR" dirty="0"/>
              <a:t>: 01 49 93 63 </a:t>
            </a:r>
            <a:r>
              <a:rPr lang="fr-FR" dirty="0" smtClean="0"/>
              <a:t>00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16" y="1688820"/>
            <a:ext cx="3168502" cy="207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43" y="3549639"/>
            <a:ext cx="3429125" cy="228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4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PARİS GEZİ PROGRAMI</a:t>
            </a:r>
            <a:r>
              <a:rPr lang="tr-TR" dirty="0"/>
              <a:t/>
            </a:r>
            <a:br>
              <a:rPr lang="tr-TR" dirty="0"/>
            </a:br>
            <a:r>
              <a:rPr lang="tr-TR" sz="2655" dirty="0">
                <a:solidFill>
                  <a:schemeClr val="bg1">
                    <a:lumMod val="50000"/>
                  </a:schemeClr>
                </a:solidFill>
              </a:rPr>
              <a:t>15 MAYIS 2018 SALI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06.30 : Atatürk </a:t>
            </a:r>
            <a:r>
              <a:rPr lang="fr-FR" dirty="0" err="1" smtClean="0"/>
              <a:t>Haval</a:t>
            </a:r>
            <a:r>
              <a:rPr lang="tr-TR" dirty="0" smtClean="0"/>
              <a:t>i</a:t>
            </a:r>
            <a:r>
              <a:rPr lang="fr-FR" dirty="0" err="1" smtClean="0"/>
              <a:t>manında</a:t>
            </a:r>
            <a:r>
              <a:rPr lang="fr-FR" dirty="0" smtClean="0"/>
              <a:t> </a:t>
            </a:r>
            <a:r>
              <a:rPr lang="fr-FR" dirty="0" err="1" smtClean="0"/>
              <a:t>öğrenc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 smtClean="0"/>
              <a:t>öğretmenler</a:t>
            </a:r>
            <a:r>
              <a:rPr lang="tr-TR" dirty="0" smtClean="0"/>
              <a:t>i</a:t>
            </a:r>
            <a:r>
              <a:rPr lang="fr-FR" dirty="0" smtClean="0"/>
              <a:t>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fr-FR" dirty="0" err="1" smtClean="0"/>
              <a:t>toplanmas</a:t>
            </a:r>
            <a:r>
              <a:rPr lang="tr-TR" dirty="0" smtClean="0"/>
              <a:t>ı</a:t>
            </a:r>
            <a:r>
              <a:rPr lang="fr-FR" dirty="0" smtClean="0"/>
              <a:t>. </a:t>
            </a:r>
            <a:r>
              <a:rPr lang="fr-FR" dirty="0"/>
              <a:t>THY B </a:t>
            </a:r>
            <a:r>
              <a:rPr lang="fr-FR" dirty="0" err="1"/>
              <a:t>Kontuarı</a:t>
            </a:r>
            <a:r>
              <a:rPr lang="fr-FR" dirty="0"/>
              <a:t> </a:t>
            </a:r>
            <a:r>
              <a:rPr lang="fr-FR" dirty="0" err="1" smtClean="0"/>
              <a:t>Önü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Hareket</a:t>
            </a:r>
            <a:r>
              <a:rPr lang="fr-FR" dirty="0"/>
              <a:t> : İstanbul 10.05, </a:t>
            </a:r>
            <a:r>
              <a:rPr lang="fr-FR" dirty="0" err="1"/>
              <a:t>Varış</a:t>
            </a:r>
            <a:r>
              <a:rPr lang="fr-FR" dirty="0"/>
              <a:t> </a:t>
            </a:r>
            <a:r>
              <a:rPr lang="fr-FR" dirty="0" smtClean="0"/>
              <a:t>Par</a:t>
            </a:r>
            <a:r>
              <a:rPr lang="tr-TR" dirty="0" smtClean="0"/>
              <a:t>i</a:t>
            </a:r>
            <a:r>
              <a:rPr lang="fr-FR" dirty="0" smtClean="0"/>
              <a:t>s </a:t>
            </a:r>
            <a:r>
              <a:rPr lang="fr-FR" dirty="0" smtClean="0"/>
              <a:t>12.40</a:t>
            </a:r>
            <a:r>
              <a:rPr lang="tr-TR" dirty="0" smtClean="0"/>
              <a:t> (Yerel saat ile)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Öğle</a:t>
            </a:r>
            <a:r>
              <a:rPr lang="fr-FR" dirty="0"/>
              <a:t> </a:t>
            </a:r>
            <a:r>
              <a:rPr lang="fr-FR" dirty="0" err="1" smtClean="0"/>
              <a:t>yemeğ</a:t>
            </a:r>
            <a:r>
              <a:rPr lang="tr-TR" dirty="0" smtClean="0"/>
              <a:t>i</a:t>
            </a:r>
            <a:r>
              <a:rPr lang="fr-FR" dirty="0" smtClean="0"/>
              <a:t>– </a:t>
            </a:r>
            <a:r>
              <a:rPr lang="fr-FR" dirty="0" err="1"/>
              <a:t>Eyfel</a:t>
            </a:r>
            <a:r>
              <a:rPr lang="fr-FR" dirty="0"/>
              <a:t> </a:t>
            </a:r>
            <a:r>
              <a:rPr lang="fr-FR" dirty="0" err="1" smtClean="0"/>
              <a:t>Kules</a:t>
            </a:r>
            <a:r>
              <a:rPr lang="tr-TR" dirty="0" smtClean="0"/>
              <a:t>i</a:t>
            </a:r>
            <a:endParaRPr lang="fr-FR" dirty="0"/>
          </a:p>
          <a:p>
            <a:r>
              <a:rPr lang="fr-FR" dirty="0" smtClean="0"/>
              <a:t>Seine </a:t>
            </a:r>
            <a:r>
              <a:rPr lang="fr-FR" dirty="0" err="1" smtClean="0"/>
              <a:t>Nehr</a:t>
            </a:r>
            <a:r>
              <a:rPr lang="tr-TR" dirty="0" smtClean="0"/>
              <a:t>i</a:t>
            </a:r>
            <a:r>
              <a:rPr lang="fr-FR" dirty="0" smtClean="0"/>
              <a:t> </a:t>
            </a:r>
            <a:r>
              <a:rPr lang="fr-FR" dirty="0" err="1"/>
              <a:t>tekne</a:t>
            </a:r>
            <a:r>
              <a:rPr lang="fr-FR" dirty="0"/>
              <a:t> </a:t>
            </a:r>
            <a:r>
              <a:rPr lang="fr-FR" dirty="0" err="1"/>
              <a:t>turu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9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PARİS GEZİ PROGRAMI</a:t>
            </a:r>
            <a:r>
              <a:rPr lang="tr-TR" dirty="0"/>
              <a:t/>
            </a:r>
            <a:br>
              <a:rPr lang="tr-TR" dirty="0"/>
            </a:br>
            <a:r>
              <a:rPr lang="tr-TR" sz="2655" dirty="0">
                <a:solidFill>
                  <a:schemeClr val="bg1">
                    <a:lumMod val="50000"/>
                  </a:schemeClr>
                </a:solidFill>
              </a:rPr>
              <a:t>16 MAYIS 2018 </a:t>
            </a:r>
            <a:r>
              <a:rPr lang="tr-TR" sz="2655" dirty="0" smtClean="0">
                <a:solidFill>
                  <a:schemeClr val="bg1">
                    <a:lumMod val="50000"/>
                  </a:schemeClr>
                </a:solidFill>
              </a:rPr>
              <a:t>ÇARŞAMBA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Notre-Dame </a:t>
            </a:r>
            <a:r>
              <a:rPr lang="fr-FR" dirty="0" err="1" smtClean="0"/>
              <a:t>Katedral</a:t>
            </a:r>
            <a:r>
              <a:rPr lang="tr-TR" dirty="0" smtClean="0"/>
              <a:t>i </a:t>
            </a:r>
            <a:r>
              <a:rPr lang="fr-FR" dirty="0" smtClean="0"/>
              <a:t>– </a:t>
            </a:r>
            <a:r>
              <a:rPr lang="fr-FR" dirty="0"/>
              <a:t>St. </a:t>
            </a:r>
            <a:r>
              <a:rPr lang="fr-FR" dirty="0" smtClean="0"/>
              <a:t>Michel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 smtClean="0"/>
              <a:t>Lat</a:t>
            </a:r>
            <a:r>
              <a:rPr lang="tr-TR" dirty="0" smtClean="0"/>
              <a:t>i</a:t>
            </a:r>
            <a:r>
              <a:rPr lang="fr-FR" dirty="0" smtClean="0"/>
              <a:t>n </a:t>
            </a:r>
            <a:r>
              <a:rPr lang="fr-FR" dirty="0" err="1" smtClean="0"/>
              <a:t>mahalles</a:t>
            </a:r>
            <a:r>
              <a:rPr lang="tr-TR" dirty="0" smtClean="0"/>
              <a:t>i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Öğle</a:t>
            </a:r>
            <a:r>
              <a:rPr lang="fr-FR" dirty="0"/>
              <a:t> </a:t>
            </a:r>
            <a:r>
              <a:rPr lang="fr-FR" dirty="0" err="1" smtClean="0"/>
              <a:t>yemeğ</a:t>
            </a:r>
            <a:r>
              <a:rPr lang="tr-TR" dirty="0" smtClean="0"/>
              <a:t>i</a:t>
            </a:r>
            <a:endParaRPr lang="fr-FR" dirty="0"/>
          </a:p>
          <a:p>
            <a:r>
              <a:rPr lang="fr-FR" dirty="0"/>
              <a:t> Tuileries </a:t>
            </a:r>
            <a:r>
              <a:rPr lang="fr-FR" dirty="0" err="1" smtClean="0"/>
              <a:t>bahçeler</a:t>
            </a:r>
            <a:r>
              <a:rPr lang="tr-TR" dirty="0" smtClean="0"/>
              <a:t>i</a:t>
            </a:r>
            <a:endParaRPr lang="fr-FR" dirty="0"/>
          </a:p>
          <a:p>
            <a:r>
              <a:rPr lang="fr-FR" dirty="0"/>
              <a:t> Champs-Elysées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61" y="1852082"/>
            <a:ext cx="2438400" cy="162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7" y="3725381"/>
            <a:ext cx="2432458" cy="1563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5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2653</TotalTime>
  <Words>394</Words>
  <Application>Microsoft Office PowerPoint</Application>
  <PresentationFormat>Personnalisé</PresentationFormat>
  <Paragraphs>71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Impact</vt:lpstr>
      <vt:lpstr>Tahoma</vt:lpstr>
      <vt:lpstr>Grand événement</vt:lpstr>
      <vt:lpstr>PARİS EĞİTİM GEZİSİ </vt:lpstr>
      <vt:lpstr>Présentation PowerPoint</vt:lpstr>
      <vt:lpstr>PARİS EĞİTİM GEZİSİ Gezİmİzİn amaçları</vt:lpstr>
      <vt:lpstr>PARİS EĞİTİM GEZİSİ UÇUŞ TARİH VE SAATLERİ</vt:lpstr>
      <vt:lpstr>PARİS GEZİ PROGRAMI ÖĞRENCİLERİMİZE EŞLİK EDECEK ÖĞRETMENLER</vt:lpstr>
      <vt:lpstr>PARİS GEZİ PROGRAMI İLETİŞİM</vt:lpstr>
      <vt:lpstr>PARİS GEZİ PROGRAMI KONAKLAMA</vt:lpstr>
      <vt:lpstr>PARİS GEZİ PROGRAMI 15 MAYIS 2018 SALI </vt:lpstr>
      <vt:lpstr>PARİS GEZİ PROGRAMI 16 MAYIS 2018 ÇARŞAMBA</vt:lpstr>
      <vt:lpstr>PARİS GEZİ PROGRAMI 17 MAYIS 2018 perşembe</vt:lpstr>
      <vt:lpstr>PARİS GEZİ PROGRAMI 18 MAYIS 2018 cuma</vt:lpstr>
      <vt:lpstr>PARİS GEZİ PROGRAMI 19 MAYIS 2018 cumartesi</vt:lpstr>
      <vt:lpstr>Instagram hesabı</vt:lpstr>
      <vt:lpstr>Instagram hesabı</vt:lpstr>
      <vt:lpstr>Instagram hesabı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PARİS EĞİTİM GEZİSİ</dc:title>
  <dc:subject/>
  <dc:creator>Fériel Zahouani</dc:creator>
  <dc:description/>
  <cp:lastModifiedBy>Fériel Zahouani</cp:lastModifiedBy>
  <cp:revision>190</cp:revision>
  <dcterms:created xsi:type="dcterms:W3CDTF">2012-09-27T09:43:03Z</dcterms:created>
  <dcterms:modified xsi:type="dcterms:W3CDTF">2018-05-07T13:41:10Z</dcterms:modified>
  <dc:language>tr-TR</dc:language>
</cp:coreProperties>
</file>