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9" r:id="rId5"/>
  </p:sldMasterIdLst>
  <p:notesMasterIdLst>
    <p:notesMasterId r:id="rId34"/>
  </p:notesMasterIdLst>
  <p:sldIdLst>
    <p:sldId id="258" r:id="rId6"/>
    <p:sldId id="259" r:id="rId7"/>
    <p:sldId id="260" r:id="rId8"/>
    <p:sldId id="261" r:id="rId9"/>
    <p:sldId id="262" r:id="rId10"/>
    <p:sldId id="263" r:id="rId11"/>
    <p:sldId id="290" r:id="rId12"/>
    <p:sldId id="264" r:id="rId13"/>
    <p:sldId id="265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9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1594" autoAdjust="0"/>
  </p:normalViewPr>
  <p:slideViewPr>
    <p:cSldViewPr snapToGrid="0" showGuides="1">
      <p:cViewPr varScale="1">
        <p:scale>
          <a:sx n="85" d="100"/>
          <a:sy n="85" d="100"/>
        </p:scale>
        <p:origin x="1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F880A-BA0D-4950-B91A-27C8FF076F8F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C9AB3-DFA9-49C6-B28E-5BA6D3389A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74A46E6-2018-4B62-B8FC-82E99D21371F}"/>
              </a:ext>
            </a:extLst>
          </p:cNvPr>
          <p:cNvSpPr/>
          <p:nvPr userDrawn="1"/>
        </p:nvSpPr>
        <p:spPr>
          <a:xfrm>
            <a:off x="0" y="0"/>
            <a:ext cx="12188952" cy="6861175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6121527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43784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61175"/>
              <a:gd name="connsiteX1" fmla="*/ 12188952 w 12188952"/>
              <a:gd name="connsiteY1" fmla="*/ 0 h 6861175"/>
              <a:gd name="connsiteX2" fmla="*/ 5327777 w 12188952"/>
              <a:gd name="connsiteY2" fmla="*/ 6861175 h 6861175"/>
              <a:gd name="connsiteX3" fmla="*/ 0 w 12188952"/>
              <a:gd name="connsiteY3" fmla="*/ 6858000 h 6861175"/>
              <a:gd name="connsiteX4" fmla="*/ 0 w 12188952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952" h="6861175">
                <a:moveTo>
                  <a:pt x="0" y="0"/>
                </a:moveTo>
                <a:lnTo>
                  <a:pt x="12188952" y="0"/>
                </a:lnTo>
                <a:lnTo>
                  <a:pt x="5327777" y="68611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A5EA4-B3E7-4E76-A697-ABFD4271F5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5662" y="3533776"/>
            <a:ext cx="6345238" cy="1655762"/>
          </a:xfrm>
        </p:spPr>
        <p:txBody>
          <a:bodyPr/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enter </a:t>
            </a:r>
            <a:r>
              <a:rPr lang="en-GB" noProof="0" dirty="0" err="1"/>
              <a:t>subtittle</a:t>
            </a:r>
            <a:endParaRPr lang="en-GB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F88DC-D7C5-42CE-AA56-9F289580E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5187" y="292100"/>
            <a:ext cx="8240713" cy="3105150"/>
          </a:xfrm>
        </p:spPr>
        <p:txBody>
          <a:bodyPr lIns="0" anchor="b"/>
          <a:lstStyle>
            <a:lvl1pPr algn="l">
              <a:lnSpc>
                <a:spcPct val="80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enter title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27B11C8-94CA-4892-B5C3-B3DCCF12F90B}"/>
              </a:ext>
            </a:extLst>
          </p:cNvPr>
          <p:cNvSpPr txBox="1"/>
          <p:nvPr userDrawn="1"/>
        </p:nvSpPr>
        <p:spPr>
          <a:xfrm>
            <a:off x="853280" y="5684330"/>
            <a:ext cx="699760" cy="670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00" b="1" noProof="0" dirty="0">
                <a:solidFill>
                  <a:schemeClr val="bg1"/>
                </a:solidFill>
              </a:rPr>
              <a:t>Date</a:t>
            </a:r>
          </a:p>
          <a:p>
            <a:pPr>
              <a:lnSpc>
                <a:spcPct val="130000"/>
              </a:lnSpc>
            </a:pPr>
            <a:r>
              <a:rPr lang="en-GB" sz="1000" b="1" noProof="0" dirty="0">
                <a:solidFill>
                  <a:schemeClr val="bg1"/>
                </a:solidFill>
              </a:rPr>
              <a:t>Name</a:t>
            </a:r>
          </a:p>
          <a:p>
            <a:pPr>
              <a:lnSpc>
                <a:spcPct val="130000"/>
              </a:lnSpc>
            </a:pPr>
            <a:r>
              <a:rPr lang="en-GB" sz="1000" b="1" noProof="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34CF843F-F59C-4683-A5D2-415C3FC106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0068" y="5684330"/>
            <a:ext cx="3786982" cy="748221"/>
          </a:xfrm>
        </p:spPr>
        <p:txBody>
          <a:bodyPr/>
          <a:lstStyle>
            <a:lvl1pPr>
              <a:lnSpc>
                <a:spcPct val="130000"/>
              </a:lnSpc>
              <a:spcAft>
                <a:spcPts val="0"/>
              </a:spcAft>
              <a:defRPr lang="en-GB" sz="1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Enter date</a:t>
            </a:r>
          </a:p>
          <a:p>
            <a:pPr lvl="0"/>
            <a:r>
              <a:rPr lang="en-GB" noProof="0" dirty="0"/>
              <a:t>Enter name</a:t>
            </a:r>
          </a:p>
          <a:p>
            <a:pPr lvl="0"/>
            <a:r>
              <a:rPr lang="en-GB" noProof="0" dirty="0"/>
              <a:t>Enter job title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F400D1D-913C-4088-9B32-D5670BA12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32" y="5527330"/>
            <a:ext cx="1413391" cy="869701"/>
          </a:xfrm>
          <a:prstGeom prst="rect">
            <a:avLst/>
          </a:prstGeom>
        </p:spPr>
      </p:pic>
      <p:pic>
        <p:nvPicPr>
          <p:cNvPr id="6" name="Afbeelding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8A45051E-47F4-4A74-B756-CCE9A642F6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74" y="2285966"/>
            <a:ext cx="2246381" cy="22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8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C5BB5D99-F297-4121-A196-ECC4C3F8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350" y="0"/>
            <a:ext cx="121983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3716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9525 w 12192000"/>
              <a:gd name="connsiteY4" fmla="*/ 154305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3175 w 12192000"/>
              <a:gd name="connsiteY4" fmla="*/ 1574800 h 6858000"/>
              <a:gd name="connsiteX5" fmla="*/ 0 w 12192000"/>
              <a:gd name="connsiteY5" fmla="*/ 0 h 6858000"/>
              <a:gd name="connsiteX0" fmla="*/ 905348 w 13097348"/>
              <a:gd name="connsiteY0" fmla="*/ 0 h 6858000"/>
              <a:gd name="connsiteX1" fmla="*/ 13097348 w 13097348"/>
              <a:gd name="connsiteY1" fmla="*/ 0 h 6858000"/>
              <a:gd name="connsiteX2" fmla="*/ 13097348 w 13097348"/>
              <a:gd name="connsiteY2" fmla="*/ 6858000 h 6858000"/>
              <a:gd name="connsiteX3" fmla="*/ 905348 w 13097348"/>
              <a:gd name="connsiteY3" fmla="*/ 6858000 h 6858000"/>
              <a:gd name="connsiteX4" fmla="*/ 898998 w 13097348"/>
              <a:gd name="connsiteY4" fmla="*/ 5295900 h 6858000"/>
              <a:gd name="connsiteX5" fmla="*/ 908523 w 13097348"/>
              <a:gd name="connsiteY5" fmla="*/ 1574800 h 6858000"/>
              <a:gd name="connsiteX6" fmla="*/ 905348 w 13097348"/>
              <a:gd name="connsiteY6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9525 w 12198350"/>
              <a:gd name="connsiteY5" fmla="*/ 1574800 h 6858000"/>
              <a:gd name="connsiteX6" fmla="*/ 6350 w 12198350"/>
              <a:gd name="connsiteY6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9525 w 12198350"/>
              <a:gd name="connsiteY5" fmla="*/ 1574800 h 6858000"/>
              <a:gd name="connsiteX6" fmla="*/ 6350 w 12198350"/>
              <a:gd name="connsiteY6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812800 w 12198350"/>
              <a:gd name="connsiteY5" fmla="*/ 1993900 h 6858000"/>
              <a:gd name="connsiteX6" fmla="*/ 9525 w 12198350"/>
              <a:gd name="connsiteY6" fmla="*/ 1574800 h 6858000"/>
              <a:gd name="connsiteX7" fmla="*/ 6350 w 12198350"/>
              <a:gd name="connsiteY7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812800 w 12198350"/>
              <a:gd name="connsiteY5" fmla="*/ 1993900 h 6858000"/>
              <a:gd name="connsiteX6" fmla="*/ 9525 w 12198350"/>
              <a:gd name="connsiteY6" fmla="*/ 1574800 h 6858000"/>
              <a:gd name="connsiteX7" fmla="*/ 6350 w 12198350"/>
              <a:gd name="connsiteY7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7721600 w 12198350"/>
              <a:gd name="connsiteY5" fmla="*/ 1574800 h 6858000"/>
              <a:gd name="connsiteX6" fmla="*/ 9525 w 12198350"/>
              <a:gd name="connsiteY6" fmla="*/ 1574800 h 6858000"/>
              <a:gd name="connsiteX7" fmla="*/ 6350 w 12198350"/>
              <a:gd name="connsiteY7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3454400 w 12198350"/>
              <a:gd name="connsiteY5" fmla="*/ 3536950 h 6858000"/>
              <a:gd name="connsiteX6" fmla="*/ 7721600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3454400 w 12198350"/>
              <a:gd name="connsiteY5" fmla="*/ 3536950 h 6858000"/>
              <a:gd name="connsiteX6" fmla="*/ 7721600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3454400 w 12198350"/>
              <a:gd name="connsiteY5" fmla="*/ 3536950 h 6858000"/>
              <a:gd name="connsiteX6" fmla="*/ 7721600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4019550 w 12198350"/>
              <a:gd name="connsiteY5" fmla="*/ 5302250 h 6858000"/>
              <a:gd name="connsiteX6" fmla="*/ 7721600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4019550 w 12198350"/>
              <a:gd name="connsiteY5" fmla="*/ 5302250 h 6858000"/>
              <a:gd name="connsiteX6" fmla="*/ 7745413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4017169 w 12198350"/>
              <a:gd name="connsiteY5" fmla="*/ 5292725 h 6858000"/>
              <a:gd name="connsiteX6" fmla="*/ 7745413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4026694 w 12198350"/>
              <a:gd name="connsiteY5" fmla="*/ 5292725 h 6858000"/>
              <a:gd name="connsiteX6" fmla="*/ 7745413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0" h="6858000">
                <a:moveTo>
                  <a:pt x="6350" y="0"/>
                </a:moveTo>
                <a:lnTo>
                  <a:pt x="12198350" y="0"/>
                </a:lnTo>
                <a:lnTo>
                  <a:pt x="12198350" y="6858000"/>
                </a:lnTo>
                <a:lnTo>
                  <a:pt x="6350" y="6858000"/>
                </a:lnTo>
                <a:cubicBezTo>
                  <a:pt x="4233" y="6337300"/>
                  <a:pt x="2117" y="5816600"/>
                  <a:pt x="0" y="5295900"/>
                </a:cubicBezTo>
                <a:lnTo>
                  <a:pt x="4026694" y="5292725"/>
                </a:lnTo>
                <a:lnTo>
                  <a:pt x="7745413" y="1574800"/>
                </a:lnTo>
                <a:lnTo>
                  <a:pt x="9525" y="1574800"/>
                </a:lnTo>
                <a:cubicBezTo>
                  <a:pt x="8467" y="1049867"/>
                  <a:pt x="7408" y="524933"/>
                  <a:pt x="6350" y="0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tr-TR"/>
              <a:t>Resim eklemek için simgeye tıklayın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F88DC-D7C5-42CE-AA56-9F289580E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5188" y="1855789"/>
            <a:ext cx="5307012" cy="1457325"/>
          </a:xfrm>
        </p:spPr>
        <p:txBody>
          <a:bodyPr lIns="0" anchor="b"/>
          <a:lstStyle>
            <a:lvl1pPr algn="l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enter text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063ACD9-564D-4FE4-95BF-08C6291EB3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351" y="3886201"/>
            <a:ext cx="1389062" cy="8493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" name="Footer">
            <a:extLst>
              <a:ext uri="{FF2B5EF4-FFF2-40B4-BE49-F238E27FC236}">
                <a16:creationId xmlns:a16="http://schemas.microsoft.com/office/drawing/2014/main" id="{9E7DE718-2CEB-49F7-A348-D1026B31D9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81222" y="6254678"/>
            <a:ext cx="5280818" cy="365760"/>
          </a:xfrm>
        </p:spPr>
        <p:txBody>
          <a:bodyPr l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Enter title / date</a:t>
            </a:r>
          </a:p>
        </p:txBody>
      </p:sp>
      <p:pic>
        <p:nvPicPr>
          <p:cNvPr id="7" name="Afbeelding 6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8A28EDD1-A6D1-4755-85E2-8D32B82184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04" y="3867156"/>
            <a:ext cx="1140352" cy="11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7600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8D21A9-C06F-4FD7-BA34-874C8B5F0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82420"/>
            <a:ext cx="7705725" cy="3713482"/>
          </a:xfrm>
          <a:custGeom>
            <a:avLst/>
            <a:gdLst>
              <a:gd name="connsiteX0" fmla="*/ 0 w 5016500"/>
              <a:gd name="connsiteY0" fmla="*/ 0 h 2235200"/>
              <a:gd name="connsiteX1" fmla="*/ 5016500 w 5016500"/>
              <a:gd name="connsiteY1" fmla="*/ 0 h 2235200"/>
              <a:gd name="connsiteX2" fmla="*/ 5016500 w 5016500"/>
              <a:gd name="connsiteY2" fmla="*/ 2235200 h 2235200"/>
              <a:gd name="connsiteX3" fmla="*/ 0 w 5016500"/>
              <a:gd name="connsiteY3" fmla="*/ 2235200 h 2235200"/>
              <a:gd name="connsiteX4" fmla="*/ 0 w 5016500"/>
              <a:gd name="connsiteY4" fmla="*/ 0 h 2235200"/>
              <a:gd name="connsiteX0" fmla="*/ 0 w 5016500"/>
              <a:gd name="connsiteY0" fmla="*/ 0 h 2235200"/>
              <a:gd name="connsiteX1" fmla="*/ 5016500 w 5016500"/>
              <a:gd name="connsiteY1" fmla="*/ 0 h 2235200"/>
              <a:gd name="connsiteX2" fmla="*/ 2755900 w 5016500"/>
              <a:gd name="connsiteY2" fmla="*/ 2235200 h 2235200"/>
              <a:gd name="connsiteX3" fmla="*/ 0 w 5016500"/>
              <a:gd name="connsiteY3" fmla="*/ 2235200 h 2235200"/>
              <a:gd name="connsiteX4" fmla="*/ 0 w 5016500"/>
              <a:gd name="connsiteY4" fmla="*/ 0 h 2235200"/>
              <a:gd name="connsiteX0" fmla="*/ 0 w 5016500"/>
              <a:gd name="connsiteY0" fmla="*/ 0 h 2240941"/>
              <a:gd name="connsiteX1" fmla="*/ 5016500 w 5016500"/>
              <a:gd name="connsiteY1" fmla="*/ 0 h 2240941"/>
              <a:gd name="connsiteX2" fmla="*/ 2656686 w 5016500"/>
              <a:gd name="connsiteY2" fmla="*/ 2240941 h 2240941"/>
              <a:gd name="connsiteX3" fmla="*/ 0 w 5016500"/>
              <a:gd name="connsiteY3" fmla="*/ 2235200 h 2240941"/>
              <a:gd name="connsiteX4" fmla="*/ 0 w 5016500"/>
              <a:gd name="connsiteY4" fmla="*/ 0 h 2240941"/>
              <a:gd name="connsiteX0" fmla="*/ 0 w 5016500"/>
              <a:gd name="connsiteY0" fmla="*/ 0 h 2246682"/>
              <a:gd name="connsiteX1" fmla="*/ 5016500 w 5016500"/>
              <a:gd name="connsiteY1" fmla="*/ 0 h 2246682"/>
              <a:gd name="connsiteX2" fmla="*/ 2355944 w 5016500"/>
              <a:gd name="connsiteY2" fmla="*/ 2246682 h 2246682"/>
              <a:gd name="connsiteX3" fmla="*/ 0 w 5016500"/>
              <a:gd name="connsiteY3" fmla="*/ 2235200 h 2246682"/>
              <a:gd name="connsiteX4" fmla="*/ 0 w 5016500"/>
              <a:gd name="connsiteY4" fmla="*/ 0 h 2246682"/>
              <a:gd name="connsiteX0" fmla="*/ 0 w 5016500"/>
              <a:gd name="connsiteY0" fmla="*/ 0 h 2238071"/>
              <a:gd name="connsiteX1" fmla="*/ 5016500 w 5016500"/>
              <a:gd name="connsiteY1" fmla="*/ 0 h 2238071"/>
              <a:gd name="connsiteX2" fmla="*/ 2616380 w 5016500"/>
              <a:gd name="connsiteY2" fmla="*/ 2238071 h 2238071"/>
              <a:gd name="connsiteX3" fmla="*/ 0 w 5016500"/>
              <a:gd name="connsiteY3" fmla="*/ 2235200 h 2238071"/>
              <a:gd name="connsiteX4" fmla="*/ 0 w 5016500"/>
              <a:gd name="connsiteY4" fmla="*/ 0 h 223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500" h="2238071">
                <a:moveTo>
                  <a:pt x="0" y="0"/>
                </a:moveTo>
                <a:lnTo>
                  <a:pt x="5016500" y="0"/>
                </a:lnTo>
                <a:lnTo>
                  <a:pt x="2616380" y="2238071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F88DC-D7C5-42CE-AA56-9F289580E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5188" y="1855789"/>
            <a:ext cx="5307012" cy="1457325"/>
          </a:xfrm>
        </p:spPr>
        <p:txBody>
          <a:bodyPr lIns="0" anchor="b"/>
          <a:lstStyle>
            <a:lvl1pPr algn="l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enter text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063ACD9-564D-4FE4-95BF-08C6291EB3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351" y="3886201"/>
            <a:ext cx="1389062" cy="8493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" name="Footer">
            <a:extLst>
              <a:ext uri="{FF2B5EF4-FFF2-40B4-BE49-F238E27FC236}">
                <a16:creationId xmlns:a16="http://schemas.microsoft.com/office/drawing/2014/main" id="{9E7DE718-2CEB-49F7-A348-D1026B31D9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81222" y="6254678"/>
            <a:ext cx="5280818" cy="365760"/>
          </a:xfrm>
        </p:spPr>
        <p:txBody>
          <a:bodyPr lIns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Enter title / date</a:t>
            </a:r>
          </a:p>
        </p:txBody>
      </p:sp>
      <p:pic>
        <p:nvPicPr>
          <p:cNvPr id="11" name="Afbeelding 10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5B1E03E4-8BD8-44C9-8341-FCBEC0CD4B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04" y="3867156"/>
            <a:ext cx="1140352" cy="11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756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74A46E6-2018-4B62-B8FC-82E99D21371F}"/>
              </a:ext>
            </a:extLst>
          </p:cNvPr>
          <p:cNvSpPr/>
          <p:nvPr userDrawn="1"/>
        </p:nvSpPr>
        <p:spPr>
          <a:xfrm>
            <a:off x="0" y="0"/>
            <a:ext cx="12188952" cy="6861175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6121527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43784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61175"/>
              <a:gd name="connsiteX1" fmla="*/ 12188952 w 12188952"/>
              <a:gd name="connsiteY1" fmla="*/ 0 h 6861175"/>
              <a:gd name="connsiteX2" fmla="*/ 5327777 w 12188952"/>
              <a:gd name="connsiteY2" fmla="*/ 6861175 h 6861175"/>
              <a:gd name="connsiteX3" fmla="*/ 0 w 12188952"/>
              <a:gd name="connsiteY3" fmla="*/ 6858000 h 6861175"/>
              <a:gd name="connsiteX4" fmla="*/ 0 w 12188952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952" h="6861175">
                <a:moveTo>
                  <a:pt x="0" y="0"/>
                </a:moveTo>
                <a:lnTo>
                  <a:pt x="12188952" y="0"/>
                </a:lnTo>
                <a:lnTo>
                  <a:pt x="5327777" y="68611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A5EA4-B3E7-4E76-A697-ABFD4271F5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5662" y="3533776"/>
            <a:ext cx="6345238" cy="1655762"/>
          </a:xfrm>
        </p:spPr>
        <p:txBody>
          <a:bodyPr/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enter </a:t>
            </a:r>
            <a:r>
              <a:rPr lang="en-GB" noProof="0" err="1"/>
              <a:t>subtittle</a:t>
            </a: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F88DC-D7C5-42CE-AA56-9F289580E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5187" y="292100"/>
            <a:ext cx="8240713" cy="3105150"/>
          </a:xfrm>
        </p:spPr>
        <p:txBody>
          <a:bodyPr lIns="0" anchor="b"/>
          <a:lstStyle>
            <a:lvl1pPr algn="l">
              <a:lnSpc>
                <a:spcPct val="80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enter title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327B11C8-94CA-4892-B5C3-B3DCCF12F90B}"/>
              </a:ext>
            </a:extLst>
          </p:cNvPr>
          <p:cNvSpPr txBox="1"/>
          <p:nvPr userDrawn="1"/>
        </p:nvSpPr>
        <p:spPr>
          <a:xfrm>
            <a:off x="853280" y="5684330"/>
            <a:ext cx="699760" cy="670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sz="1000" b="1" noProof="0">
                <a:solidFill>
                  <a:schemeClr val="bg1"/>
                </a:solidFill>
              </a:rPr>
              <a:t>Date</a:t>
            </a:r>
          </a:p>
          <a:p>
            <a:pPr>
              <a:lnSpc>
                <a:spcPct val="130000"/>
              </a:lnSpc>
            </a:pPr>
            <a:r>
              <a:rPr lang="en-GB" sz="1000" b="1" noProof="0">
                <a:solidFill>
                  <a:schemeClr val="bg1"/>
                </a:solidFill>
              </a:rPr>
              <a:t>Name</a:t>
            </a:r>
          </a:p>
          <a:p>
            <a:pPr>
              <a:lnSpc>
                <a:spcPct val="130000"/>
              </a:lnSpc>
            </a:pPr>
            <a:r>
              <a:rPr lang="en-GB" sz="1000" b="1" noProof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34CF843F-F59C-4683-A5D2-415C3FC106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0068" y="5684330"/>
            <a:ext cx="3786982" cy="748221"/>
          </a:xfrm>
        </p:spPr>
        <p:txBody>
          <a:bodyPr/>
          <a:lstStyle>
            <a:lvl1pPr>
              <a:lnSpc>
                <a:spcPct val="130000"/>
              </a:lnSpc>
              <a:spcAft>
                <a:spcPts val="0"/>
              </a:spcAft>
              <a:defRPr lang="en-GB" sz="10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Enter date</a:t>
            </a:r>
          </a:p>
          <a:p>
            <a:pPr lvl="0"/>
            <a:r>
              <a:rPr lang="en-GB" noProof="0"/>
              <a:t>Enter name</a:t>
            </a:r>
          </a:p>
          <a:p>
            <a:pPr lvl="0"/>
            <a:r>
              <a:rPr lang="en-GB" noProof="0"/>
              <a:t>Enter job title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F400D1D-913C-4088-9B32-D5670BA12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32" y="5527330"/>
            <a:ext cx="1413391" cy="869701"/>
          </a:xfrm>
          <a:prstGeom prst="rect">
            <a:avLst/>
          </a:prstGeom>
        </p:spPr>
      </p:pic>
      <p:pic>
        <p:nvPicPr>
          <p:cNvPr id="6" name="Afbeelding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8A45051E-47F4-4A74-B756-CCE9A642F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74" y="2285966"/>
            <a:ext cx="2246381" cy="22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6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EB4331D2-FDA1-4AC9-908B-CE0518864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91740" y="-2382"/>
            <a:ext cx="9700260" cy="6860381"/>
          </a:xfrm>
          <a:custGeom>
            <a:avLst/>
            <a:gdLst>
              <a:gd name="connsiteX0" fmla="*/ 0 w 9700260"/>
              <a:gd name="connsiteY0" fmla="*/ 0 h 6858000"/>
              <a:gd name="connsiteX1" fmla="*/ 9700260 w 9700260"/>
              <a:gd name="connsiteY1" fmla="*/ 0 h 6858000"/>
              <a:gd name="connsiteX2" fmla="*/ 9700260 w 9700260"/>
              <a:gd name="connsiteY2" fmla="*/ 6858000 h 6858000"/>
              <a:gd name="connsiteX3" fmla="*/ 0 w 9700260"/>
              <a:gd name="connsiteY3" fmla="*/ 6858000 h 6858000"/>
              <a:gd name="connsiteX4" fmla="*/ 0 w 9700260"/>
              <a:gd name="connsiteY4" fmla="*/ 0 h 6858000"/>
              <a:gd name="connsiteX0" fmla="*/ 6896100 w 9700260"/>
              <a:gd name="connsiteY0" fmla="*/ 0 h 6858000"/>
              <a:gd name="connsiteX1" fmla="*/ 9700260 w 9700260"/>
              <a:gd name="connsiteY1" fmla="*/ 0 h 6858000"/>
              <a:gd name="connsiteX2" fmla="*/ 9700260 w 9700260"/>
              <a:gd name="connsiteY2" fmla="*/ 6858000 h 6858000"/>
              <a:gd name="connsiteX3" fmla="*/ 0 w 9700260"/>
              <a:gd name="connsiteY3" fmla="*/ 6858000 h 6858000"/>
              <a:gd name="connsiteX4" fmla="*/ 6896100 w 9700260"/>
              <a:gd name="connsiteY4" fmla="*/ 0 h 6858000"/>
              <a:gd name="connsiteX0" fmla="*/ 6867525 w 9700260"/>
              <a:gd name="connsiteY0" fmla="*/ 0 h 6860381"/>
              <a:gd name="connsiteX1" fmla="*/ 9700260 w 9700260"/>
              <a:gd name="connsiteY1" fmla="*/ 2381 h 6860381"/>
              <a:gd name="connsiteX2" fmla="*/ 9700260 w 9700260"/>
              <a:gd name="connsiteY2" fmla="*/ 6860381 h 6860381"/>
              <a:gd name="connsiteX3" fmla="*/ 0 w 9700260"/>
              <a:gd name="connsiteY3" fmla="*/ 6860381 h 6860381"/>
              <a:gd name="connsiteX4" fmla="*/ 6867525 w 9700260"/>
              <a:gd name="connsiteY4" fmla="*/ 0 h 6860381"/>
              <a:gd name="connsiteX0" fmla="*/ 6877050 w 9700260"/>
              <a:gd name="connsiteY0" fmla="*/ 0 h 6860381"/>
              <a:gd name="connsiteX1" fmla="*/ 9700260 w 9700260"/>
              <a:gd name="connsiteY1" fmla="*/ 2381 h 6860381"/>
              <a:gd name="connsiteX2" fmla="*/ 9700260 w 9700260"/>
              <a:gd name="connsiteY2" fmla="*/ 6860381 h 6860381"/>
              <a:gd name="connsiteX3" fmla="*/ 0 w 9700260"/>
              <a:gd name="connsiteY3" fmla="*/ 6860381 h 6860381"/>
              <a:gd name="connsiteX4" fmla="*/ 6877050 w 9700260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0260" h="6860381">
                <a:moveTo>
                  <a:pt x="6877050" y="0"/>
                </a:moveTo>
                <a:lnTo>
                  <a:pt x="9700260" y="2381"/>
                </a:lnTo>
                <a:lnTo>
                  <a:pt x="9700260" y="6860381"/>
                </a:lnTo>
                <a:lnTo>
                  <a:pt x="0" y="6860381"/>
                </a:lnTo>
                <a:lnTo>
                  <a:pt x="687705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tr-TR"/>
              <a:t>Resim eklemek için simgeye tıklayın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A5EA4-B3E7-4E76-A697-ABFD4271F5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2835133"/>
            <a:ext cx="5030787" cy="1655762"/>
          </a:xfrm>
        </p:spPr>
        <p:txBody>
          <a:bodyPr/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enter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F88DC-D7C5-42CE-AA56-9F289580E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196850"/>
            <a:ext cx="7003854" cy="2555875"/>
          </a:xfrm>
        </p:spPr>
        <p:txBody>
          <a:bodyPr lIns="0" anchor="b"/>
          <a:lstStyle>
            <a:lvl1pPr algn="l"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enter title</a:t>
            </a: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34CF843F-F59C-4683-A5D2-415C3FC106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5671630"/>
            <a:ext cx="2573337" cy="748221"/>
          </a:xfrm>
        </p:spPr>
        <p:txBody>
          <a:bodyPr/>
          <a:lstStyle>
            <a:lvl1pPr>
              <a:lnSpc>
                <a:spcPct val="130000"/>
              </a:lnSpc>
              <a:spcAft>
                <a:spcPts val="0"/>
              </a:spcAft>
              <a:defRPr lang="en-GB" sz="1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/>
              <a:t>Enter date</a:t>
            </a:r>
          </a:p>
          <a:p>
            <a:pPr lvl="0"/>
            <a:r>
              <a:rPr lang="en-GB" noProof="0"/>
              <a:t>Enter name</a:t>
            </a:r>
          </a:p>
          <a:p>
            <a:pPr lvl="0"/>
            <a:r>
              <a:rPr lang="en-GB" noProof="0"/>
              <a:t>Enter job title</a:t>
            </a:r>
          </a:p>
        </p:txBody>
      </p:sp>
      <p:sp>
        <p:nvSpPr>
          <p:cNvPr id="10" name="SIH">
            <a:extLst>
              <a:ext uri="{FF2B5EF4-FFF2-40B4-BE49-F238E27FC236}">
                <a16:creationId xmlns:a16="http://schemas.microsoft.com/office/drawing/2014/main" id="{070DF0D0-3D2C-4604-BE0D-C4DDC60B1BB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928707" y="890042"/>
            <a:ext cx="2246401" cy="224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5" name="Nuffic">
            <a:extLst>
              <a:ext uri="{FF2B5EF4-FFF2-40B4-BE49-F238E27FC236}">
                <a16:creationId xmlns:a16="http://schemas.microsoft.com/office/drawing/2014/main" id="{746251F5-7B4D-4977-A95E-68DE10E762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35600" y="5526000"/>
            <a:ext cx="1414800" cy="871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9070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74A46E6-2018-4B62-B8FC-82E99D21371F}"/>
              </a:ext>
            </a:extLst>
          </p:cNvPr>
          <p:cNvSpPr/>
          <p:nvPr userDrawn="1"/>
        </p:nvSpPr>
        <p:spPr>
          <a:xfrm>
            <a:off x="0" y="0"/>
            <a:ext cx="12188952" cy="6861175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6121527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43784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61175"/>
              <a:gd name="connsiteX1" fmla="*/ 12188952 w 12188952"/>
              <a:gd name="connsiteY1" fmla="*/ 0 h 6861175"/>
              <a:gd name="connsiteX2" fmla="*/ 5327777 w 12188952"/>
              <a:gd name="connsiteY2" fmla="*/ 6861175 h 6861175"/>
              <a:gd name="connsiteX3" fmla="*/ 0 w 12188952"/>
              <a:gd name="connsiteY3" fmla="*/ 6858000 h 6861175"/>
              <a:gd name="connsiteX4" fmla="*/ 0 w 12188952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952" h="6861175">
                <a:moveTo>
                  <a:pt x="0" y="0"/>
                </a:moveTo>
                <a:lnTo>
                  <a:pt x="12188952" y="0"/>
                </a:lnTo>
                <a:lnTo>
                  <a:pt x="5327777" y="68611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F88DC-D7C5-42CE-AA56-9F289580E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1222" y="281709"/>
            <a:ext cx="8240713" cy="4445000"/>
          </a:xfrm>
        </p:spPr>
        <p:txBody>
          <a:bodyPr lIns="0" anchor="b"/>
          <a:lstStyle>
            <a:lvl1pPr algn="l">
              <a:lnSpc>
                <a:spcPct val="85000"/>
              </a:lnSpc>
              <a:defRPr sz="59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enter title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FFD9A023-103C-4A6B-AE19-EEA958AB5E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81222" y="6254678"/>
            <a:ext cx="5280818" cy="36576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Enter title / date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4B99455-3D13-46FF-A127-30BB73A61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32" y="5526000"/>
            <a:ext cx="1413391" cy="869701"/>
          </a:xfrm>
          <a:prstGeom prst="rect">
            <a:avLst/>
          </a:prstGeom>
        </p:spPr>
      </p:pic>
      <p:pic>
        <p:nvPicPr>
          <p:cNvPr id="8" name="Afbeelding 7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9CB9D6D-1111-4561-A928-2C16B2B88B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74" y="2285966"/>
            <a:ext cx="2246381" cy="22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519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 - Tex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586DC-EDCB-47AD-BAC2-C3ACFAF8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9154" y="1084261"/>
            <a:ext cx="5052745" cy="208017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enter 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0911B-6F3D-4ACC-AF8B-918D1F2469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9154" y="3411379"/>
            <a:ext cx="5052746" cy="28398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enter text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B0C12E38-2F12-45C4-B7CC-5CCA29AE4A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5750" y="0"/>
            <a:ext cx="5519738" cy="6860687"/>
          </a:xfrm>
          <a:custGeom>
            <a:avLst/>
            <a:gdLst>
              <a:gd name="connsiteX0" fmla="*/ 0 w 5521007"/>
              <a:gd name="connsiteY0" fmla="*/ 0 h 6858000"/>
              <a:gd name="connsiteX1" fmla="*/ 5521007 w 5521007"/>
              <a:gd name="connsiteY1" fmla="*/ 0 h 6858000"/>
              <a:gd name="connsiteX2" fmla="*/ 5521007 w 5521007"/>
              <a:gd name="connsiteY2" fmla="*/ 6858000 h 6858000"/>
              <a:gd name="connsiteX3" fmla="*/ 0 w 5521007"/>
              <a:gd name="connsiteY3" fmla="*/ 6858000 h 6858000"/>
              <a:gd name="connsiteX4" fmla="*/ 0 w 5521007"/>
              <a:gd name="connsiteY4" fmla="*/ 0 h 6858000"/>
              <a:gd name="connsiteX0" fmla="*/ 0 w 5521007"/>
              <a:gd name="connsiteY0" fmla="*/ 0 h 6858000"/>
              <a:gd name="connsiteX1" fmla="*/ 5521007 w 5521007"/>
              <a:gd name="connsiteY1" fmla="*/ 0 h 6858000"/>
              <a:gd name="connsiteX2" fmla="*/ 5518150 w 5521007"/>
              <a:gd name="connsiteY2" fmla="*/ 5076825 h 6858000"/>
              <a:gd name="connsiteX3" fmla="*/ 5521007 w 5521007"/>
              <a:gd name="connsiteY3" fmla="*/ 6858000 h 6858000"/>
              <a:gd name="connsiteX4" fmla="*/ 0 w 5521007"/>
              <a:gd name="connsiteY4" fmla="*/ 6858000 h 6858000"/>
              <a:gd name="connsiteX5" fmla="*/ 0 w 5521007"/>
              <a:gd name="connsiteY5" fmla="*/ 0 h 6858000"/>
              <a:gd name="connsiteX0" fmla="*/ 0 w 5929125"/>
              <a:gd name="connsiteY0" fmla="*/ 0 h 6858000"/>
              <a:gd name="connsiteX1" fmla="*/ 5521007 w 5929125"/>
              <a:gd name="connsiteY1" fmla="*/ 0 h 6858000"/>
              <a:gd name="connsiteX2" fmla="*/ 5518150 w 5929125"/>
              <a:gd name="connsiteY2" fmla="*/ 5076825 h 6858000"/>
              <a:gd name="connsiteX3" fmla="*/ 5518150 w 5929125"/>
              <a:gd name="connsiteY3" fmla="*/ 5076825 h 6858000"/>
              <a:gd name="connsiteX4" fmla="*/ 5521007 w 5929125"/>
              <a:gd name="connsiteY4" fmla="*/ 6858000 h 6858000"/>
              <a:gd name="connsiteX5" fmla="*/ 0 w 5929125"/>
              <a:gd name="connsiteY5" fmla="*/ 6858000 h 6858000"/>
              <a:gd name="connsiteX6" fmla="*/ 0 w 5929125"/>
              <a:gd name="connsiteY6" fmla="*/ 0 h 6858000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7675"/>
              <a:gd name="connsiteY0" fmla="*/ 0 h 6870700"/>
              <a:gd name="connsiteX1" fmla="*/ 5521007 w 5527675"/>
              <a:gd name="connsiteY1" fmla="*/ 0 h 6870700"/>
              <a:gd name="connsiteX2" fmla="*/ 5518150 w 5527675"/>
              <a:gd name="connsiteY2" fmla="*/ 5076825 h 6870700"/>
              <a:gd name="connsiteX3" fmla="*/ 5527675 w 5527675"/>
              <a:gd name="connsiteY3" fmla="*/ 5076825 h 6870700"/>
              <a:gd name="connsiteX4" fmla="*/ 3731621 w 5527675"/>
              <a:gd name="connsiteY4" fmla="*/ 6865883 h 6870700"/>
              <a:gd name="connsiteX5" fmla="*/ 0 w 5527675"/>
              <a:gd name="connsiteY5" fmla="*/ 6870700 h 6870700"/>
              <a:gd name="connsiteX6" fmla="*/ 0 w 5527675"/>
              <a:gd name="connsiteY6" fmla="*/ 0 h 6870700"/>
              <a:gd name="connsiteX0" fmla="*/ 0 w 5527675"/>
              <a:gd name="connsiteY0" fmla="*/ 0 h 6870700"/>
              <a:gd name="connsiteX1" fmla="*/ 5521007 w 5527675"/>
              <a:gd name="connsiteY1" fmla="*/ 0 h 6870700"/>
              <a:gd name="connsiteX2" fmla="*/ 5518150 w 5527675"/>
              <a:gd name="connsiteY2" fmla="*/ 5076825 h 6870700"/>
              <a:gd name="connsiteX3" fmla="*/ 5527675 w 5527675"/>
              <a:gd name="connsiteY3" fmla="*/ 5073650 h 6870700"/>
              <a:gd name="connsiteX4" fmla="*/ 3731621 w 5527675"/>
              <a:gd name="connsiteY4" fmla="*/ 6865883 h 6870700"/>
              <a:gd name="connsiteX5" fmla="*/ 0 w 5527675"/>
              <a:gd name="connsiteY5" fmla="*/ 6870700 h 6870700"/>
              <a:gd name="connsiteX6" fmla="*/ 0 w 5527675"/>
              <a:gd name="connsiteY6" fmla="*/ 0 h 6870700"/>
              <a:gd name="connsiteX0" fmla="*/ 0 w 5527675"/>
              <a:gd name="connsiteY0" fmla="*/ 0 h 6873392"/>
              <a:gd name="connsiteX1" fmla="*/ 5521007 w 5527675"/>
              <a:gd name="connsiteY1" fmla="*/ 0 h 6873392"/>
              <a:gd name="connsiteX2" fmla="*/ 5518150 w 5527675"/>
              <a:gd name="connsiteY2" fmla="*/ 5076825 h 6873392"/>
              <a:gd name="connsiteX3" fmla="*/ 5527675 w 5527675"/>
              <a:gd name="connsiteY3" fmla="*/ 5073650 h 6873392"/>
              <a:gd name="connsiteX4" fmla="*/ 3731621 w 5527675"/>
              <a:gd name="connsiteY4" fmla="*/ 6873392 h 6873392"/>
              <a:gd name="connsiteX5" fmla="*/ 0 w 5527675"/>
              <a:gd name="connsiteY5" fmla="*/ 6870700 h 6873392"/>
              <a:gd name="connsiteX6" fmla="*/ 0 w 5527675"/>
              <a:gd name="connsiteY6" fmla="*/ 0 h 687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7675" h="6873392">
                <a:moveTo>
                  <a:pt x="0" y="0"/>
                </a:moveTo>
                <a:lnTo>
                  <a:pt x="5521007" y="0"/>
                </a:lnTo>
                <a:cubicBezTo>
                  <a:pt x="5520055" y="1692275"/>
                  <a:pt x="5519102" y="3384550"/>
                  <a:pt x="5518150" y="5076825"/>
                </a:cubicBezTo>
                <a:lnTo>
                  <a:pt x="5527675" y="5073650"/>
                </a:lnTo>
                <a:lnTo>
                  <a:pt x="3731621" y="6873392"/>
                </a:lnTo>
                <a:lnTo>
                  <a:pt x="0" y="68707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on icon to enter picture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3451752" cy="36576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l-NL"/>
              <a:t>Enter </a:t>
            </a:r>
            <a:r>
              <a:rPr lang="nl-NL" err="1"/>
              <a:t>title</a:t>
            </a:r>
            <a:r>
              <a:rPr lang="nl-NL"/>
              <a:t> /Date</a:t>
            </a:r>
          </a:p>
        </p:txBody>
      </p:sp>
      <p:pic>
        <p:nvPicPr>
          <p:cNvPr id="7" name="Afbeelding 6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65C19598-1A42-4D00-ACB2-3A5BDE149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21" y="5729753"/>
            <a:ext cx="842958" cy="8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24937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 -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586DC-EDCB-47AD-BAC2-C3ACFAF8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182" y="1097280"/>
            <a:ext cx="5052745" cy="214884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enter 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0911B-6F3D-4ACC-AF8B-918D1F2469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5182" y="3429000"/>
            <a:ext cx="5052746" cy="28398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enter text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4175918" cy="36576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nl-NL"/>
              <a:t>Enter title /Date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B0C12E38-2F12-45C4-B7CC-5CCA29AE4A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073" y="0"/>
            <a:ext cx="5513388" cy="6868182"/>
          </a:xfrm>
          <a:custGeom>
            <a:avLst/>
            <a:gdLst>
              <a:gd name="connsiteX0" fmla="*/ 0 w 5521007"/>
              <a:gd name="connsiteY0" fmla="*/ 0 h 6858000"/>
              <a:gd name="connsiteX1" fmla="*/ 5521007 w 5521007"/>
              <a:gd name="connsiteY1" fmla="*/ 0 h 6858000"/>
              <a:gd name="connsiteX2" fmla="*/ 5521007 w 5521007"/>
              <a:gd name="connsiteY2" fmla="*/ 6858000 h 6858000"/>
              <a:gd name="connsiteX3" fmla="*/ 0 w 5521007"/>
              <a:gd name="connsiteY3" fmla="*/ 6858000 h 6858000"/>
              <a:gd name="connsiteX4" fmla="*/ 0 w 5521007"/>
              <a:gd name="connsiteY4" fmla="*/ 0 h 6858000"/>
              <a:gd name="connsiteX0" fmla="*/ 0 w 5521007"/>
              <a:gd name="connsiteY0" fmla="*/ 0 h 6858000"/>
              <a:gd name="connsiteX1" fmla="*/ 5521007 w 5521007"/>
              <a:gd name="connsiteY1" fmla="*/ 0 h 6858000"/>
              <a:gd name="connsiteX2" fmla="*/ 5518150 w 5521007"/>
              <a:gd name="connsiteY2" fmla="*/ 5076825 h 6858000"/>
              <a:gd name="connsiteX3" fmla="*/ 5521007 w 5521007"/>
              <a:gd name="connsiteY3" fmla="*/ 6858000 h 6858000"/>
              <a:gd name="connsiteX4" fmla="*/ 0 w 5521007"/>
              <a:gd name="connsiteY4" fmla="*/ 6858000 h 6858000"/>
              <a:gd name="connsiteX5" fmla="*/ 0 w 5521007"/>
              <a:gd name="connsiteY5" fmla="*/ 0 h 6858000"/>
              <a:gd name="connsiteX0" fmla="*/ 0 w 5929125"/>
              <a:gd name="connsiteY0" fmla="*/ 0 h 6858000"/>
              <a:gd name="connsiteX1" fmla="*/ 5521007 w 5929125"/>
              <a:gd name="connsiteY1" fmla="*/ 0 h 6858000"/>
              <a:gd name="connsiteX2" fmla="*/ 5518150 w 5929125"/>
              <a:gd name="connsiteY2" fmla="*/ 5076825 h 6858000"/>
              <a:gd name="connsiteX3" fmla="*/ 5518150 w 5929125"/>
              <a:gd name="connsiteY3" fmla="*/ 5076825 h 6858000"/>
              <a:gd name="connsiteX4" fmla="*/ 5521007 w 5929125"/>
              <a:gd name="connsiteY4" fmla="*/ 6858000 h 6858000"/>
              <a:gd name="connsiteX5" fmla="*/ 0 w 5929125"/>
              <a:gd name="connsiteY5" fmla="*/ 6858000 h 6858000"/>
              <a:gd name="connsiteX6" fmla="*/ 0 w 5929125"/>
              <a:gd name="connsiteY6" fmla="*/ 0 h 6858000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7675"/>
              <a:gd name="connsiteY0" fmla="*/ 0 h 6870700"/>
              <a:gd name="connsiteX1" fmla="*/ 5521007 w 5527675"/>
              <a:gd name="connsiteY1" fmla="*/ 0 h 6870700"/>
              <a:gd name="connsiteX2" fmla="*/ 5518150 w 5527675"/>
              <a:gd name="connsiteY2" fmla="*/ 5076825 h 6870700"/>
              <a:gd name="connsiteX3" fmla="*/ 5527675 w 5527675"/>
              <a:gd name="connsiteY3" fmla="*/ 5076825 h 6870700"/>
              <a:gd name="connsiteX4" fmla="*/ 3731621 w 5527675"/>
              <a:gd name="connsiteY4" fmla="*/ 6865883 h 6870700"/>
              <a:gd name="connsiteX5" fmla="*/ 0 w 5527675"/>
              <a:gd name="connsiteY5" fmla="*/ 6870700 h 6870700"/>
              <a:gd name="connsiteX6" fmla="*/ 0 w 5527675"/>
              <a:gd name="connsiteY6" fmla="*/ 0 h 6870700"/>
              <a:gd name="connsiteX0" fmla="*/ 0 w 5527675"/>
              <a:gd name="connsiteY0" fmla="*/ 0 h 6870700"/>
              <a:gd name="connsiteX1" fmla="*/ 5521007 w 5527675"/>
              <a:gd name="connsiteY1" fmla="*/ 0 h 6870700"/>
              <a:gd name="connsiteX2" fmla="*/ 5518150 w 5527675"/>
              <a:gd name="connsiteY2" fmla="*/ 5076825 h 6870700"/>
              <a:gd name="connsiteX3" fmla="*/ 5527675 w 5527675"/>
              <a:gd name="connsiteY3" fmla="*/ 5073650 h 6870700"/>
              <a:gd name="connsiteX4" fmla="*/ 3731621 w 5527675"/>
              <a:gd name="connsiteY4" fmla="*/ 6865883 h 6870700"/>
              <a:gd name="connsiteX5" fmla="*/ 0 w 5527675"/>
              <a:gd name="connsiteY5" fmla="*/ 6870700 h 6870700"/>
              <a:gd name="connsiteX6" fmla="*/ 0 w 5527675"/>
              <a:gd name="connsiteY6" fmla="*/ 0 h 6870700"/>
              <a:gd name="connsiteX0" fmla="*/ 0 w 5521316"/>
              <a:gd name="connsiteY0" fmla="*/ 0 h 6870700"/>
              <a:gd name="connsiteX1" fmla="*/ 5521007 w 5521316"/>
              <a:gd name="connsiteY1" fmla="*/ 0 h 6870700"/>
              <a:gd name="connsiteX2" fmla="*/ 5518150 w 5521316"/>
              <a:gd name="connsiteY2" fmla="*/ 5076825 h 6870700"/>
              <a:gd name="connsiteX3" fmla="*/ 5521316 w 5521316"/>
              <a:gd name="connsiteY3" fmla="*/ 5137268 h 6870700"/>
              <a:gd name="connsiteX4" fmla="*/ 3731621 w 5521316"/>
              <a:gd name="connsiteY4" fmla="*/ 6865883 h 6870700"/>
              <a:gd name="connsiteX5" fmla="*/ 0 w 5521316"/>
              <a:gd name="connsiteY5" fmla="*/ 6870700 h 6870700"/>
              <a:gd name="connsiteX6" fmla="*/ 0 w 5521316"/>
              <a:gd name="connsiteY6" fmla="*/ 0 h 6870700"/>
              <a:gd name="connsiteX0" fmla="*/ 0 w 5521316"/>
              <a:gd name="connsiteY0" fmla="*/ 0 h 6870700"/>
              <a:gd name="connsiteX1" fmla="*/ 5521007 w 5521316"/>
              <a:gd name="connsiteY1" fmla="*/ 0 h 6870700"/>
              <a:gd name="connsiteX2" fmla="*/ 5518150 w 5521316"/>
              <a:gd name="connsiteY2" fmla="*/ 5076825 h 6870700"/>
              <a:gd name="connsiteX3" fmla="*/ 5521316 w 5521316"/>
              <a:gd name="connsiteY3" fmla="*/ 5137268 h 6870700"/>
              <a:gd name="connsiteX4" fmla="*/ 3763417 w 5521316"/>
              <a:gd name="connsiteY4" fmla="*/ 6865883 h 6870700"/>
              <a:gd name="connsiteX5" fmla="*/ 0 w 5521316"/>
              <a:gd name="connsiteY5" fmla="*/ 6870700 h 6870700"/>
              <a:gd name="connsiteX6" fmla="*/ 0 w 5521316"/>
              <a:gd name="connsiteY6" fmla="*/ 0 h 6870700"/>
              <a:gd name="connsiteX0" fmla="*/ 0 w 6003270"/>
              <a:gd name="connsiteY0" fmla="*/ 0 h 6870700"/>
              <a:gd name="connsiteX1" fmla="*/ 5521007 w 6003270"/>
              <a:gd name="connsiteY1" fmla="*/ 0 h 6870700"/>
              <a:gd name="connsiteX2" fmla="*/ 5521316 w 6003270"/>
              <a:gd name="connsiteY2" fmla="*/ 5137268 h 6870700"/>
              <a:gd name="connsiteX3" fmla="*/ 3763417 w 6003270"/>
              <a:gd name="connsiteY3" fmla="*/ 6865883 h 6870700"/>
              <a:gd name="connsiteX4" fmla="*/ 0 w 6003270"/>
              <a:gd name="connsiteY4" fmla="*/ 6870700 h 6870700"/>
              <a:gd name="connsiteX5" fmla="*/ 0 w 6003270"/>
              <a:gd name="connsiteY5" fmla="*/ 0 h 6870700"/>
              <a:gd name="connsiteX0" fmla="*/ 0 w 5521316"/>
              <a:gd name="connsiteY0" fmla="*/ 0 h 6870700"/>
              <a:gd name="connsiteX1" fmla="*/ 5521007 w 5521316"/>
              <a:gd name="connsiteY1" fmla="*/ 0 h 6870700"/>
              <a:gd name="connsiteX2" fmla="*/ 5521316 w 5521316"/>
              <a:gd name="connsiteY2" fmla="*/ 5137268 h 6870700"/>
              <a:gd name="connsiteX3" fmla="*/ 3763417 w 5521316"/>
              <a:gd name="connsiteY3" fmla="*/ 6865883 h 6870700"/>
              <a:gd name="connsiteX4" fmla="*/ 0 w 5521316"/>
              <a:gd name="connsiteY4" fmla="*/ 6870700 h 6870700"/>
              <a:gd name="connsiteX5" fmla="*/ 0 w 5521316"/>
              <a:gd name="connsiteY5" fmla="*/ 0 h 6870700"/>
              <a:gd name="connsiteX0" fmla="*/ 0 w 5521316"/>
              <a:gd name="connsiteY0" fmla="*/ 0 h 6880901"/>
              <a:gd name="connsiteX1" fmla="*/ 5521007 w 5521316"/>
              <a:gd name="connsiteY1" fmla="*/ 0 h 6880901"/>
              <a:gd name="connsiteX2" fmla="*/ 5521316 w 5521316"/>
              <a:gd name="connsiteY2" fmla="*/ 5137268 h 6880901"/>
              <a:gd name="connsiteX3" fmla="*/ 3763417 w 5521316"/>
              <a:gd name="connsiteY3" fmla="*/ 6880901 h 6880901"/>
              <a:gd name="connsiteX4" fmla="*/ 0 w 5521316"/>
              <a:gd name="connsiteY4" fmla="*/ 6870700 h 6880901"/>
              <a:gd name="connsiteX5" fmla="*/ 0 w 5521316"/>
              <a:gd name="connsiteY5" fmla="*/ 0 h 68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1316" h="6880901">
                <a:moveTo>
                  <a:pt x="0" y="0"/>
                </a:moveTo>
                <a:lnTo>
                  <a:pt x="5521007" y="0"/>
                </a:lnTo>
                <a:lnTo>
                  <a:pt x="5521316" y="5137268"/>
                </a:lnTo>
                <a:lnTo>
                  <a:pt x="3763417" y="6880901"/>
                </a:lnTo>
                <a:lnTo>
                  <a:pt x="0" y="68707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on icon to enter picture</a:t>
            </a:r>
          </a:p>
        </p:txBody>
      </p:sp>
      <p:pic>
        <p:nvPicPr>
          <p:cNvPr id="7" name="Afbeelding 6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C17C3947-8C94-4742-87BB-049D21B35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22" y="5710703"/>
            <a:ext cx="842958" cy="8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57283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 - Tex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DC586DC-EDCB-47AD-BAC2-C3ACFAF8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9154" y="1084261"/>
            <a:ext cx="5052745" cy="208017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enter 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0911B-6F3D-4ACC-AF8B-918D1F2469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9154" y="3411379"/>
            <a:ext cx="5052746" cy="2839874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enter text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4175918" cy="36576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Enter title / Date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37CBA976-06A6-448A-B4FB-62C899634C4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00099" y="1084261"/>
            <a:ext cx="5053013" cy="50193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graph or picture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D3C4235F-1CAE-41BF-B8CB-703AC3F70E7F}"/>
              </a:ext>
            </a:extLst>
          </p:cNvPr>
          <p:cNvSpPr/>
          <p:nvPr userDrawn="1"/>
        </p:nvSpPr>
        <p:spPr>
          <a:xfrm>
            <a:off x="10098316" y="0"/>
            <a:ext cx="2093684" cy="6858000"/>
          </a:xfrm>
          <a:custGeom>
            <a:avLst/>
            <a:gdLst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87652 w 2087880"/>
              <a:gd name="connsiteY9" fmla="*/ 5066623 h 6858000"/>
              <a:gd name="connsiteX10" fmla="*/ 1790700 w 2087880"/>
              <a:gd name="connsiteY10" fmla="*/ 5051726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790700 w 2087880"/>
              <a:gd name="connsiteY10" fmla="*/ 5051726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969294 w 2087880"/>
              <a:gd name="connsiteY10" fmla="*/ 5154120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90033 w 2087880"/>
              <a:gd name="connsiteY8" fmla="*/ 5045075 h 6858000"/>
              <a:gd name="connsiteX9" fmla="*/ 1790700 w 208788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7880" h="6858000">
                <a:moveTo>
                  <a:pt x="1790700" y="0"/>
                </a:moveTo>
                <a:lnTo>
                  <a:pt x="2087880" y="0"/>
                </a:lnTo>
                <a:lnTo>
                  <a:pt x="2087880" y="6858000"/>
                </a:lnTo>
                <a:lnTo>
                  <a:pt x="1923575" y="6858000"/>
                </a:lnTo>
                <a:lnTo>
                  <a:pt x="1790700" y="6858000"/>
                </a:lnTo>
                <a:lnTo>
                  <a:pt x="1787652" y="6858000"/>
                </a:lnTo>
                <a:lnTo>
                  <a:pt x="1421131" y="6858000"/>
                </a:lnTo>
                <a:lnTo>
                  <a:pt x="0" y="6858000"/>
                </a:lnTo>
                <a:lnTo>
                  <a:pt x="1790033" y="5045075"/>
                </a:lnTo>
                <a:cubicBezTo>
                  <a:pt x="1790255" y="3363383"/>
                  <a:pt x="1790478" y="1681692"/>
                  <a:pt x="179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fbeelding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C3D04F63-E29A-41B0-85AC-1C82CC22A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03" y="5701969"/>
            <a:ext cx="865119" cy="8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91696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586DC-EDCB-47AD-BAC2-C3ACFAF8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182" y="1037430"/>
            <a:ext cx="10833893" cy="733313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/>
              <a:t>Click to enter title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0911B-6F3D-4ACC-AF8B-918D1F2469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134" y="1905000"/>
            <a:ext cx="10077199" cy="4348634"/>
          </a:xfrm>
          <a:noFill/>
        </p:spPr>
        <p:txBody>
          <a:bodyPr/>
          <a:lstStyle>
            <a:lvl1pPr marL="304800" indent="-234950">
              <a:lnSpc>
                <a:spcPct val="146000"/>
              </a:lnSpc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000" b="0"/>
            </a:lvl1pPr>
          </a:lstStyle>
          <a:p>
            <a:pPr lvl="0"/>
            <a:r>
              <a:rPr lang="en-GB" noProof="0"/>
              <a:t>Click to enter text</a:t>
            </a:r>
          </a:p>
          <a:p>
            <a:pPr lvl="0"/>
            <a:endParaRPr lang="en-GB" noProof="0"/>
          </a:p>
          <a:p>
            <a:pPr lvl="0"/>
            <a:endParaRPr lang="en-GB" noProof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4175918" cy="36576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Enter title / Date</a:t>
            </a: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4413C1D-3E8C-4513-B0BC-528EF35FEA56}"/>
              </a:ext>
            </a:extLst>
          </p:cNvPr>
          <p:cNvSpPr/>
          <p:nvPr userDrawn="1"/>
        </p:nvSpPr>
        <p:spPr>
          <a:xfrm>
            <a:off x="10098316" y="0"/>
            <a:ext cx="2093684" cy="6858000"/>
          </a:xfrm>
          <a:custGeom>
            <a:avLst/>
            <a:gdLst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87652 w 2087880"/>
              <a:gd name="connsiteY9" fmla="*/ 5066623 h 6858000"/>
              <a:gd name="connsiteX10" fmla="*/ 1790700 w 2087880"/>
              <a:gd name="connsiteY10" fmla="*/ 5051726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790700 w 2087880"/>
              <a:gd name="connsiteY10" fmla="*/ 5051726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969294 w 2087880"/>
              <a:gd name="connsiteY10" fmla="*/ 5154120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90033 w 2087880"/>
              <a:gd name="connsiteY8" fmla="*/ 5045075 h 6858000"/>
              <a:gd name="connsiteX9" fmla="*/ 1790700 w 208788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7880" h="6858000">
                <a:moveTo>
                  <a:pt x="1790700" y="0"/>
                </a:moveTo>
                <a:lnTo>
                  <a:pt x="2087880" y="0"/>
                </a:lnTo>
                <a:lnTo>
                  <a:pt x="2087880" y="6858000"/>
                </a:lnTo>
                <a:lnTo>
                  <a:pt x="1923575" y="6858000"/>
                </a:lnTo>
                <a:lnTo>
                  <a:pt x="1790700" y="6858000"/>
                </a:lnTo>
                <a:lnTo>
                  <a:pt x="1787652" y="6858000"/>
                </a:lnTo>
                <a:lnTo>
                  <a:pt x="1421131" y="6858000"/>
                </a:lnTo>
                <a:lnTo>
                  <a:pt x="0" y="6858000"/>
                </a:lnTo>
                <a:lnTo>
                  <a:pt x="1790033" y="5045075"/>
                </a:lnTo>
                <a:cubicBezTo>
                  <a:pt x="1790255" y="3363383"/>
                  <a:pt x="1790478" y="1681692"/>
                  <a:pt x="179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Afbeelding 9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B499DB92-895D-467F-B455-2D134B942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03" y="5701969"/>
            <a:ext cx="865119" cy="8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47765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">
            <a:extLst>
              <a:ext uri="{FF2B5EF4-FFF2-40B4-BE49-F238E27FC236}">
                <a16:creationId xmlns:a16="http://schemas.microsoft.com/office/drawing/2014/main" id="{8E3E0A24-3184-433A-B213-329983EBD4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91260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GB"/>
              <a:t>Picture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4175918" cy="36576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/ Date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95114995-C4FD-4E14-9C4D-9961C97144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6800" y="0"/>
            <a:ext cx="20952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657E10A-569E-490F-BC32-B36A53EABE4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037600" y="5702400"/>
            <a:ext cx="864000" cy="864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67663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EB4331D2-FDA1-4AC9-908B-CE0518864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91740" y="-2382"/>
            <a:ext cx="9700260" cy="6860381"/>
          </a:xfrm>
          <a:custGeom>
            <a:avLst/>
            <a:gdLst>
              <a:gd name="connsiteX0" fmla="*/ 0 w 9700260"/>
              <a:gd name="connsiteY0" fmla="*/ 0 h 6858000"/>
              <a:gd name="connsiteX1" fmla="*/ 9700260 w 9700260"/>
              <a:gd name="connsiteY1" fmla="*/ 0 h 6858000"/>
              <a:gd name="connsiteX2" fmla="*/ 9700260 w 9700260"/>
              <a:gd name="connsiteY2" fmla="*/ 6858000 h 6858000"/>
              <a:gd name="connsiteX3" fmla="*/ 0 w 9700260"/>
              <a:gd name="connsiteY3" fmla="*/ 6858000 h 6858000"/>
              <a:gd name="connsiteX4" fmla="*/ 0 w 9700260"/>
              <a:gd name="connsiteY4" fmla="*/ 0 h 6858000"/>
              <a:gd name="connsiteX0" fmla="*/ 6896100 w 9700260"/>
              <a:gd name="connsiteY0" fmla="*/ 0 h 6858000"/>
              <a:gd name="connsiteX1" fmla="*/ 9700260 w 9700260"/>
              <a:gd name="connsiteY1" fmla="*/ 0 h 6858000"/>
              <a:gd name="connsiteX2" fmla="*/ 9700260 w 9700260"/>
              <a:gd name="connsiteY2" fmla="*/ 6858000 h 6858000"/>
              <a:gd name="connsiteX3" fmla="*/ 0 w 9700260"/>
              <a:gd name="connsiteY3" fmla="*/ 6858000 h 6858000"/>
              <a:gd name="connsiteX4" fmla="*/ 6896100 w 9700260"/>
              <a:gd name="connsiteY4" fmla="*/ 0 h 6858000"/>
              <a:gd name="connsiteX0" fmla="*/ 6867525 w 9700260"/>
              <a:gd name="connsiteY0" fmla="*/ 0 h 6860381"/>
              <a:gd name="connsiteX1" fmla="*/ 9700260 w 9700260"/>
              <a:gd name="connsiteY1" fmla="*/ 2381 h 6860381"/>
              <a:gd name="connsiteX2" fmla="*/ 9700260 w 9700260"/>
              <a:gd name="connsiteY2" fmla="*/ 6860381 h 6860381"/>
              <a:gd name="connsiteX3" fmla="*/ 0 w 9700260"/>
              <a:gd name="connsiteY3" fmla="*/ 6860381 h 6860381"/>
              <a:gd name="connsiteX4" fmla="*/ 6867525 w 9700260"/>
              <a:gd name="connsiteY4" fmla="*/ 0 h 6860381"/>
              <a:gd name="connsiteX0" fmla="*/ 6877050 w 9700260"/>
              <a:gd name="connsiteY0" fmla="*/ 0 h 6860381"/>
              <a:gd name="connsiteX1" fmla="*/ 9700260 w 9700260"/>
              <a:gd name="connsiteY1" fmla="*/ 2381 h 6860381"/>
              <a:gd name="connsiteX2" fmla="*/ 9700260 w 9700260"/>
              <a:gd name="connsiteY2" fmla="*/ 6860381 h 6860381"/>
              <a:gd name="connsiteX3" fmla="*/ 0 w 9700260"/>
              <a:gd name="connsiteY3" fmla="*/ 6860381 h 6860381"/>
              <a:gd name="connsiteX4" fmla="*/ 6877050 w 9700260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00260" h="6860381">
                <a:moveTo>
                  <a:pt x="6877050" y="0"/>
                </a:moveTo>
                <a:lnTo>
                  <a:pt x="9700260" y="2381"/>
                </a:lnTo>
                <a:lnTo>
                  <a:pt x="9700260" y="6860381"/>
                </a:lnTo>
                <a:lnTo>
                  <a:pt x="0" y="6860381"/>
                </a:lnTo>
                <a:lnTo>
                  <a:pt x="687705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tr-TR"/>
              <a:t>Resim eklemek için simgeye tıklayın</a:t>
            </a:r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FA5EA4-B3E7-4E76-A697-ABFD4271F5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6263" y="2835133"/>
            <a:ext cx="5030787" cy="1655762"/>
          </a:xfrm>
        </p:spPr>
        <p:txBody>
          <a:bodyPr/>
          <a:lstStyle>
            <a:lvl1pPr marL="0" indent="0" algn="l">
              <a:lnSpc>
                <a:spcPct val="95000"/>
              </a:lnSpc>
              <a:spcAft>
                <a:spcPts val="0"/>
              </a:spcAft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enter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F88DC-D7C5-42CE-AA56-9F289580E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263" y="196850"/>
            <a:ext cx="7003854" cy="2555875"/>
          </a:xfrm>
        </p:spPr>
        <p:txBody>
          <a:bodyPr lIns="0" anchor="b"/>
          <a:lstStyle>
            <a:lvl1pPr algn="l">
              <a:lnSpc>
                <a:spcPct val="8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enter title</a:t>
            </a:r>
          </a:p>
        </p:txBody>
      </p:sp>
      <p:sp>
        <p:nvSpPr>
          <p:cNvPr id="18" name="Footer">
            <a:extLst>
              <a:ext uri="{FF2B5EF4-FFF2-40B4-BE49-F238E27FC236}">
                <a16:creationId xmlns:a16="http://schemas.microsoft.com/office/drawing/2014/main" id="{34CF843F-F59C-4683-A5D2-415C3FC106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5671630"/>
            <a:ext cx="2573337" cy="748221"/>
          </a:xfrm>
        </p:spPr>
        <p:txBody>
          <a:bodyPr/>
          <a:lstStyle>
            <a:lvl1pPr>
              <a:lnSpc>
                <a:spcPct val="130000"/>
              </a:lnSpc>
              <a:spcAft>
                <a:spcPts val="0"/>
              </a:spcAft>
              <a:defRPr lang="en-GB" sz="1000" b="1" kern="120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/>
              <a:t>Enter date</a:t>
            </a:r>
          </a:p>
          <a:p>
            <a:pPr lvl="0"/>
            <a:r>
              <a:rPr lang="en-GB" noProof="0" dirty="0"/>
              <a:t>Enter name</a:t>
            </a:r>
          </a:p>
          <a:p>
            <a:pPr lvl="0"/>
            <a:r>
              <a:rPr lang="en-GB" noProof="0" dirty="0"/>
              <a:t>Enter job title</a:t>
            </a:r>
          </a:p>
        </p:txBody>
      </p:sp>
      <p:sp>
        <p:nvSpPr>
          <p:cNvPr id="10" name="SIH">
            <a:extLst>
              <a:ext uri="{FF2B5EF4-FFF2-40B4-BE49-F238E27FC236}">
                <a16:creationId xmlns:a16="http://schemas.microsoft.com/office/drawing/2014/main" id="{070DF0D0-3D2C-4604-BE0D-C4DDC60B1BB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928707" y="890042"/>
            <a:ext cx="2246401" cy="2246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  <p:sp>
        <p:nvSpPr>
          <p:cNvPr id="5" name="Nuffic">
            <a:extLst>
              <a:ext uri="{FF2B5EF4-FFF2-40B4-BE49-F238E27FC236}">
                <a16:creationId xmlns:a16="http://schemas.microsoft.com/office/drawing/2014/main" id="{746251F5-7B4D-4977-A95E-68DE10E762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335600" y="5526000"/>
            <a:ext cx="1414800" cy="871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756674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4175918" cy="36576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noProof="0"/>
              <a:t>Enter title / Date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37CBA976-06A6-448A-B4FB-62C899634C4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5182" y="800101"/>
            <a:ext cx="10077199" cy="5303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enter graph or picture</a:t>
            </a: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3CDD574C-DCA5-4C06-813F-6C95190DBE3D}"/>
              </a:ext>
            </a:extLst>
          </p:cNvPr>
          <p:cNvSpPr/>
          <p:nvPr userDrawn="1"/>
        </p:nvSpPr>
        <p:spPr>
          <a:xfrm>
            <a:off x="10098316" y="0"/>
            <a:ext cx="2093684" cy="6858000"/>
          </a:xfrm>
          <a:custGeom>
            <a:avLst/>
            <a:gdLst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87652 w 2087880"/>
              <a:gd name="connsiteY9" fmla="*/ 5066623 h 6858000"/>
              <a:gd name="connsiteX10" fmla="*/ 1790700 w 2087880"/>
              <a:gd name="connsiteY10" fmla="*/ 5051726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790700 w 2087880"/>
              <a:gd name="connsiteY10" fmla="*/ 5051726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969294 w 2087880"/>
              <a:gd name="connsiteY10" fmla="*/ 5154120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90033 w 2087880"/>
              <a:gd name="connsiteY8" fmla="*/ 5045075 h 6858000"/>
              <a:gd name="connsiteX9" fmla="*/ 1790700 w 208788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7880" h="6858000">
                <a:moveTo>
                  <a:pt x="1790700" y="0"/>
                </a:moveTo>
                <a:lnTo>
                  <a:pt x="2087880" y="0"/>
                </a:lnTo>
                <a:lnTo>
                  <a:pt x="2087880" y="6858000"/>
                </a:lnTo>
                <a:lnTo>
                  <a:pt x="1923575" y="6858000"/>
                </a:lnTo>
                <a:lnTo>
                  <a:pt x="1790700" y="6858000"/>
                </a:lnTo>
                <a:lnTo>
                  <a:pt x="1787652" y="6858000"/>
                </a:lnTo>
                <a:lnTo>
                  <a:pt x="1421131" y="6858000"/>
                </a:lnTo>
                <a:lnTo>
                  <a:pt x="0" y="6858000"/>
                </a:lnTo>
                <a:lnTo>
                  <a:pt x="1790033" y="5045075"/>
                </a:lnTo>
                <a:cubicBezTo>
                  <a:pt x="1790255" y="3363383"/>
                  <a:pt x="1790478" y="1681692"/>
                  <a:pt x="179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fbeelding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F4111252-181D-416A-8417-0871D479F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03" y="5701969"/>
            <a:ext cx="865119" cy="8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05902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C5BB5D99-F297-4121-A196-ECC4C3F8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350" y="0"/>
            <a:ext cx="121983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13716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9525 w 12192000"/>
              <a:gd name="connsiteY4" fmla="*/ 154305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3175 w 12192000"/>
              <a:gd name="connsiteY4" fmla="*/ 1574800 h 6858000"/>
              <a:gd name="connsiteX5" fmla="*/ 0 w 12192000"/>
              <a:gd name="connsiteY5" fmla="*/ 0 h 6858000"/>
              <a:gd name="connsiteX0" fmla="*/ 905348 w 13097348"/>
              <a:gd name="connsiteY0" fmla="*/ 0 h 6858000"/>
              <a:gd name="connsiteX1" fmla="*/ 13097348 w 13097348"/>
              <a:gd name="connsiteY1" fmla="*/ 0 h 6858000"/>
              <a:gd name="connsiteX2" fmla="*/ 13097348 w 13097348"/>
              <a:gd name="connsiteY2" fmla="*/ 6858000 h 6858000"/>
              <a:gd name="connsiteX3" fmla="*/ 905348 w 13097348"/>
              <a:gd name="connsiteY3" fmla="*/ 6858000 h 6858000"/>
              <a:gd name="connsiteX4" fmla="*/ 898998 w 13097348"/>
              <a:gd name="connsiteY4" fmla="*/ 5295900 h 6858000"/>
              <a:gd name="connsiteX5" fmla="*/ 908523 w 13097348"/>
              <a:gd name="connsiteY5" fmla="*/ 1574800 h 6858000"/>
              <a:gd name="connsiteX6" fmla="*/ 905348 w 13097348"/>
              <a:gd name="connsiteY6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9525 w 12198350"/>
              <a:gd name="connsiteY5" fmla="*/ 1574800 h 6858000"/>
              <a:gd name="connsiteX6" fmla="*/ 6350 w 12198350"/>
              <a:gd name="connsiteY6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9525 w 12198350"/>
              <a:gd name="connsiteY5" fmla="*/ 1574800 h 6858000"/>
              <a:gd name="connsiteX6" fmla="*/ 6350 w 12198350"/>
              <a:gd name="connsiteY6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812800 w 12198350"/>
              <a:gd name="connsiteY5" fmla="*/ 1993900 h 6858000"/>
              <a:gd name="connsiteX6" fmla="*/ 9525 w 12198350"/>
              <a:gd name="connsiteY6" fmla="*/ 1574800 h 6858000"/>
              <a:gd name="connsiteX7" fmla="*/ 6350 w 12198350"/>
              <a:gd name="connsiteY7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812800 w 12198350"/>
              <a:gd name="connsiteY5" fmla="*/ 1993900 h 6858000"/>
              <a:gd name="connsiteX6" fmla="*/ 9525 w 12198350"/>
              <a:gd name="connsiteY6" fmla="*/ 1574800 h 6858000"/>
              <a:gd name="connsiteX7" fmla="*/ 6350 w 12198350"/>
              <a:gd name="connsiteY7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7721600 w 12198350"/>
              <a:gd name="connsiteY5" fmla="*/ 1574800 h 6858000"/>
              <a:gd name="connsiteX6" fmla="*/ 9525 w 12198350"/>
              <a:gd name="connsiteY6" fmla="*/ 1574800 h 6858000"/>
              <a:gd name="connsiteX7" fmla="*/ 6350 w 12198350"/>
              <a:gd name="connsiteY7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3454400 w 12198350"/>
              <a:gd name="connsiteY5" fmla="*/ 3536950 h 6858000"/>
              <a:gd name="connsiteX6" fmla="*/ 7721600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3454400 w 12198350"/>
              <a:gd name="connsiteY5" fmla="*/ 3536950 h 6858000"/>
              <a:gd name="connsiteX6" fmla="*/ 7721600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3454400 w 12198350"/>
              <a:gd name="connsiteY5" fmla="*/ 3536950 h 6858000"/>
              <a:gd name="connsiteX6" fmla="*/ 7721600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4019550 w 12198350"/>
              <a:gd name="connsiteY5" fmla="*/ 5302250 h 6858000"/>
              <a:gd name="connsiteX6" fmla="*/ 7721600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4019550 w 12198350"/>
              <a:gd name="connsiteY5" fmla="*/ 5302250 h 6858000"/>
              <a:gd name="connsiteX6" fmla="*/ 7745413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4017169 w 12198350"/>
              <a:gd name="connsiteY5" fmla="*/ 5292725 h 6858000"/>
              <a:gd name="connsiteX6" fmla="*/ 7745413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  <a:gd name="connsiteX0" fmla="*/ 6350 w 12198350"/>
              <a:gd name="connsiteY0" fmla="*/ 0 h 6858000"/>
              <a:gd name="connsiteX1" fmla="*/ 12198350 w 12198350"/>
              <a:gd name="connsiteY1" fmla="*/ 0 h 6858000"/>
              <a:gd name="connsiteX2" fmla="*/ 12198350 w 12198350"/>
              <a:gd name="connsiteY2" fmla="*/ 6858000 h 6858000"/>
              <a:gd name="connsiteX3" fmla="*/ 6350 w 12198350"/>
              <a:gd name="connsiteY3" fmla="*/ 6858000 h 6858000"/>
              <a:gd name="connsiteX4" fmla="*/ 0 w 12198350"/>
              <a:gd name="connsiteY4" fmla="*/ 5295900 h 6858000"/>
              <a:gd name="connsiteX5" fmla="*/ 4026694 w 12198350"/>
              <a:gd name="connsiteY5" fmla="*/ 5292725 h 6858000"/>
              <a:gd name="connsiteX6" fmla="*/ 7745413 w 12198350"/>
              <a:gd name="connsiteY6" fmla="*/ 1574800 h 6858000"/>
              <a:gd name="connsiteX7" fmla="*/ 9525 w 12198350"/>
              <a:gd name="connsiteY7" fmla="*/ 1574800 h 6858000"/>
              <a:gd name="connsiteX8" fmla="*/ 6350 w 1219835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0" h="6858000">
                <a:moveTo>
                  <a:pt x="6350" y="0"/>
                </a:moveTo>
                <a:lnTo>
                  <a:pt x="12198350" y="0"/>
                </a:lnTo>
                <a:lnTo>
                  <a:pt x="12198350" y="6858000"/>
                </a:lnTo>
                <a:lnTo>
                  <a:pt x="6350" y="6858000"/>
                </a:lnTo>
                <a:cubicBezTo>
                  <a:pt x="4233" y="6337300"/>
                  <a:pt x="2117" y="5816600"/>
                  <a:pt x="0" y="5295900"/>
                </a:cubicBezTo>
                <a:lnTo>
                  <a:pt x="4026694" y="5292725"/>
                </a:lnTo>
                <a:lnTo>
                  <a:pt x="7745413" y="1574800"/>
                </a:lnTo>
                <a:lnTo>
                  <a:pt x="9525" y="1574800"/>
                </a:lnTo>
                <a:cubicBezTo>
                  <a:pt x="8467" y="1049867"/>
                  <a:pt x="7408" y="524933"/>
                  <a:pt x="6350" y="0"/>
                </a:cubicBezTo>
                <a:close/>
              </a:path>
            </a:pathLst>
          </a:custGeom>
          <a:noFill/>
        </p:spPr>
        <p:txBody>
          <a:bodyPr/>
          <a:lstStyle/>
          <a:p>
            <a:r>
              <a:rPr lang="tr-TR"/>
              <a:t>Resim eklemek için simgeye tıklayın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F88DC-D7C5-42CE-AA56-9F289580E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5188" y="1855789"/>
            <a:ext cx="5307012" cy="1457325"/>
          </a:xfrm>
        </p:spPr>
        <p:txBody>
          <a:bodyPr lIns="0" anchor="b"/>
          <a:lstStyle>
            <a:lvl1pPr algn="l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enter text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063ACD9-564D-4FE4-95BF-08C6291EB3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351" y="3886201"/>
            <a:ext cx="1389062" cy="8493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4" name="Footer">
            <a:extLst>
              <a:ext uri="{FF2B5EF4-FFF2-40B4-BE49-F238E27FC236}">
                <a16:creationId xmlns:a16="http://schemas.microsoft.com/office/drawing/2014/main" id="{9E7DE718-2CEB-49F7-A348-D1026B31D9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81222" y="6254678"/>
            <a:ext cx="5280818" cy="365760"/>
          </a:xfrm>
        </p:spPr>
        <p:txBody>
          <a:bodyPr l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/ date</a:t>
            </a:r>
          </a:p>
        </p:txBody>
      </p:sp>
      <p:pic>
        <p:nvPicPr>
          <p:cNvPr id="7" name="Afbeelding 6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8A28EDD1-A6D1-4755-85E2-8D32B82184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04" y="3867156"/>
            <a:ext cx="1140352" cy="11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0869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8D21A9-C06F-4FD7-BA34-874C8B5F0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82420"/>
            <a:ext cx="7705725" cy="3713482"/>
          </a:xfrm>
          <a:custGeom>
            <a:avLst/>
            <a:gdLst>
              <a:gd name="connsiteX0" fmla="*/ 0 w 5016500"/>
              <a:gd name="connsiteY0" fmla="*/ 0 h 2235200"/>
              <a:gd name="connsiteX1" fmla="*/ 5016500 w 5016500"/>
              <a:gd name="connsiteY1" fmla="*/ 0 h 2235200"/>
              <a:gd name="connsiteX2" fmla="*/ 5016500 w 5016500"/>
              <a:gd name="connsiteY2" fmla="*/ 2235200 h 2235200"/>
              <a:gd name="connsiteX3" fmla="*/ 0 w 5016500"/>
              <a:gd name="connsiteY3" fmla="*/ 2235200 h 2235200"/>
              <a:gd name="connsiteX4" fmla="*/ 0 w 5016500"/>
              <a:gd name="connsiteY4" fmla="*/ 0 h 2235200"/>
              <a:gd name="connsiteX0" fmla="*/ 0 w 5016500"/>
              <a:gd name="connsiteY0" fmla="*/ 0 h 2235200"/>
              <a:gd name="connsiteX1" fmla="*/ 5016500 w 5016500"/>
              <a:gd name="connsiteY1" fmla="*/ 0 h 2235200"/>
              <a:gd name="connsiteX2" fmla="*/ 2755900 w 5016500"/>
              <a:gd name="connsiteY2" fmla="*/ 2235200 h 2235200"/>
              <a:gd name="connsiteX3" fmla="*/ 0 w 5016500"/>
              <a:gd name="connsiteY3" fmla="*/ 2235200 h 2235200"/>
              <a:gd name="connsiteX4" fmla="*/ 0 w 5016500"/>
              <a:gd name="connsiteY4" fmla="*/ 0 h 2235200"/>
              <a:gd name="connsiteX0" fmla="*/ 0 w 5016500"/>
              <a:gd name="connsiteY0" fmla="*/ 0 h 2240941"/>
              <a:gd name="connsiteX1" fmla="*/ 5016500 w 5016500"/>
              <a:gd name="connsiteY1" fmla="*/ 0 h 2240941"/>
              <a:gd name="connsiteX2" fmla="*/ 2656686 w 5016500"/>
              <a:gd name="connsiteY2" fmla="*/ 2240941 h 2240941"/>
              <a:gd name="connsiteX3" fmla="*/ 0 w 5016500"/>
              <a:gd name="connsiteY3" fmla="*/ 2235200 h 2240941"/>
              <a:gd name="connsiteX4" fmla="*/ 0 w 5016500"/>
              <a:gd name="connsiteY4" fmla="*/ 0 h 2240941"/>
              <a:gd name="connsiteX0" fmla="*/ 0 w 5016500"/>
              <a:gd name="connsiteY0" fmla="*/ 0 h 2246682"/>
              <a:gd name="connsiteX1" fmla="*/ 5016500 w 5016500"/>
              <a:gd name="connsiteY1" fmla="*/ 0 h 2246682"/>
              <a:gd name="connsiteX2" fmla="*/ 2355944 w 5016500"/>
              <a:gd name="connsiteY2" fmla="*/ 2246682 h 2246682"/>
              <a:gd name="connsiteX3" fmla="*/ 0 w 5016500"/>
              <a:gd name="connsiteY3" fmla="*/ 2235200 h 2246682"/>
              <a:gd name="connsiteX4" fmla="*/ 0 w 5016500"/>
              <a:gd name="connsiteY4" fmla="*/ 0 h 2246682"/>
              <a:gd name="connsiteX0" fmla="*/ 0 w 5016500"/>
              <a:gd name="connsiteY0" fmla="*/ 0 h 2238071"/>
              <a:gd name="connsiteX1" fmla="*/ 5016500 w 5016500"/>
              <a:gd name="connsiteY1" fmla="*/ 0 h 2238071"/>
              <a:gd name="connsiteX2" fmla="*/ 2616380 w 5016500"/>
              <a:gd name="connsiteY2" fmla="*/ 2238071 h 2238071"/>
              <a:gd name="connsiteX3" fmla="*/ 0 w 5016500"/>
              <a:gd name="connsiteY3" fmla="*/ 2235200 h 2238071"/>
              <a:gd name="connsiteX4" fmla="*/ 0 w 5016500"/>
              <a:gd name="connsiteY4" fmla="*/ 0 h 223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500" h="2238071">
                <a:moveTo>
                  <a:pt x="0" y="0"/>
                </a:moveTo>
                <a:lnTo>
                  <a:pt x="5016500" y="0"/>
                </a:lnTo>
                <a:lnTo>
                  <a:pt x="2616380" y="2238071"/>
                </a:lnTo>
                <a:lnTo>
                  <a:pt x="0" y="2235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F88DC-D7C5-42CE-AA56-9F289580E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5188" y="1855789"/>
            <a:ext cx="5307012" cy="1457325"/>
          </a:xfrm>
        </p:spPr>
        <p:txBody>
          <a:bodyPr lIns="0" anchor="b"/>
          <a:lstStyle>
            <a:lvl1pPr algn="l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Click to enter text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063ACD9-564D-4FE4-95BF-08C6291EB3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351" y="3886201"/>
            <a:ext cx="1389062" cy="849312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14" name="Footer">
            <a:extLst>
              <a:ext uri="{FF2B5EF4-FFF2-40B4-BE49-F238E27FC236}">
                <a16:creationId xmlns:a16="http://schemas.microsoft.com/office/drawing/2014/main" id="{9E7DE718-2CEB-49F7-A348-D1026B31D9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81222" y="6254678"/>
            <a:ext cx="5280818" cy="365760"/>
          </a:xfrm>
        </p:spPr>
        <p:txBody>
          <a:bodyPr lIns="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Enter title / date</a:t>
            </a:r>
          </a:p>
        </p:txBody>
      </p:sp>
      <p:pic>
        <p:nvPicPr>
          <p:cNvPr id="11" name="Afbeelding 10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5B1E03E4-8BD8-44C9-8341-FCBEC0CD4B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04" y="3867156"/>
            <a:ext cx="1140352" cy="11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8262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74A46E6-2018-4B62-B8FC-82E99D21371F}"/>
              </a:ext>
            </a:extLst>
          </p:cNvPr>
          <p:cNvSpPr/>
          <p:nvPr userDrawn="1"/>
        </p:nvSpPr>
        <p:spPr>
          <a:xfrm>
            <a:off x="0" y="0"/>
            <a:ext cx="12188952" cy="6861175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6121527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43784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0 h 6858000"/>
              <a:gd name="connsiteX0" fmla="*/ 0 w 12188952"/>
              <a:gd name="connsiteY0" fmla="*/ 0 h 6861175"/>
              <a:gd name="connsiteX1" fmla="*/ 12188952 w 12188952"/>
              <a:gd name="connsiteY1" fmla="*/ 0 h 6861175"/>
              <a:gd name="connsiteX2" fmla="*/ 5327777 w 12188952"/>
              <a:gd name="connsiteY2" fmla="*/ 6861175 h 6861175"/>
              <a:gd name="connsiteX3" fmla="*/ 0 w 12188952"/>
              <a:gd name="connsiteY3" fmla="*/ 6858000 h 6861175"/>
              <a:gd name="connsiteX4" fmla="*/ 0 w 12188952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952" h="6861175">
                <a:moveTo>
                  <a:pt x="0" y="0"/>
                </a:moveTo>
                <a:lnTo>
                  <a:pt x="12188952" y="0"/>
                </a:lnTo>
                <a:lnTo>
                  <a:pt x="5327777" y="68611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1F88DC-D7C5-42CE-AA56-9F289580E1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1222" y="281709"/>
            <a:ext cx="8240713" cy="4445000"/>
          </a:xfrm>
        </p:spPr>
        <p:txBody>
          <a:bodyPr lIns="0" anchor="b"/>
          <a:lstStyle>
            <a:lvl1pPr algn="l">
              <a:lnSpc>
                <a:spcPct val="85000"/>
              </a:lnSpc>
              <a:defRPr sz="59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enter title</a:t>
            </a:r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FFD9A023-103C-4A6B-AE19-EEA958AB5E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881222" y="6254678"/>
            <a:ext cx="5280818" cy="365760"/>
          </a:xfrm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Enter title / date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4B99455-3D13-46FF-A127-30BB73A61F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32" y="5526000"/>
            <a:ext cx="1413391" cy="869701"/>
          </a:xfrm>
          <a:prstGeom prst="rect">
            <a:avLst/>
          </a:prstGeom>
        </p:spPr>
      </p:pic>
      <p:pic>
        <p:nvPicPr>
          <p:cNvPr id="8" name="Afbeelding 7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9CB9D6D-1111-4561-A928-2C16B2B88B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74" y="2285966"/>
            <a:ext cx="2246381" cy="22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233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 - Tex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586DC-EDCB-47AD-BAC2-C3ACFAF8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9154" y="1084261"/>
            <a:ext cx="5052745" cy="208017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enter 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0911B-6F3D-4ACC-AF8B-918D1F2469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9154" y="3411379"/>
            <a:ext cx="5052746" cy="28398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enter text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B0C12E38-2F12-45C4-B7CC-5CCA29AE4A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85750" y="0"/>
            <a:ext cx="5519738" cy="6860687"/>
          </a:xfrm>
          <a:custGeom>
            <a:avLst/>
            <a:gdLst>
              <a:gd name="connsiteX0" fmla="*/ 0 w 5521007"/>
              <a:gd name="connsiteY0" fmla="*/ 0 h 6858000"/>
              <a:gd name="connsiteX1" fmla="*/ 5521007 w 5521007"/>
              <a:gd name="connsiteY1" fmla="*/ 0 h 6858000"/>
              <a:gd name="connsiteX2" fmla="*/ 5521007 w 5521007"/>
              <a:gd name="connsiteY2" fmla="*/ 6858000 h 6858000"/>
              <a:gd name="connsiteX3" fmla="*/ 0 w 5521007"/>
              <a:gd name="connsiteY3" fmla="*/ 6858000 h 6858000"/>
              <a:gd name="connsiteX4" fmla="*/ 0 w 5521007"/>
              <a:gd name="connsiteY4" fmla="*/ 0 h 6858000"/>
              <a:gd name="connsiteX0" fmla="*/ 0 w 5521007"/>
              <a:gd name="connsiteY0" fmla="*/ 0 h 6858000"/>
              <a:gd name="connsiteX1" fmla="*/ 5521007 w 5521007"/>
              <a:gd name="connsiteY1" fmla="*/ 0 h 6858000"/>
              <a:gd name="connsiteX2" fmla="*/ 5518150 w 5521007"/>
              <a:gd name="connsiteY2" fmla="*/ 5076825 h 6858000"/>
              <a:gd name="connsiteX3" fmla="*/ 5521007 w 5521007"/>
              <a:gd name="connsiteY3" fmla="*/ 6858000 h 6858000"/>
              <a:gd name="connsiteX4" fmla="*/ 0 w 5521007"/>
              <a:gd name="connsiteY4" fmla="*/ 6858000 h 6858000"/>
              <a:gd name="connsiteX5" fmla="*/ 0 w 5521007"/>
              <a:gd name="connsiteY5" fmla="*/ 0 h 6858000"/>
              <a:gd name="connsiteX0" fmla="*/ 0 w 5929125"/>
              <a:gd name="connsiteY0" fmla="*/ 0 h 6858000"/>
              <a:gd name="connsiteX1" fmla="*/ 5521007 w 5929125"/>
              <a:gd name="connsiteY1" fmla="*/ 0 h 6858000"/>
              <a:gd name="connsiteX2" fmla="*/ 5518150 w 5929125"/>
              <a:gd name="connsiteY2" fmla="*/ 5076825 h 6858000"/>
              <a:gd name="connsiteX3" fmla="*/ 5518150 w 5929125"/>
              <a:gd name="connsiteY3" fmla="*/ 5076825 h 6858000"/>
              <a:gd name="connsiteX4" fmla="*/ 5521007 w 5929125"/>
              <a:gd name="connsiteY4" fmla="*/ 6858000 h 6858000"/>
              <a:gd name="connsiteX5" fmla="*/ 0 w 5929125"/>
              <a:gd name="connsiteY5" fmla="*/ 6858000 h 6858000"/>
              <a:gd name="connsiteX6" fmla="*/ 0 w 5929125"/>
              <a:gd name="connsiteY6" fmla="*/ 0 h 6858000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7675"/>
              <a:gd name="connsiteY0" fmla="*/ 0 h 6870700"/>
              <a:gd name="connsiteX1" fmla="*/ 5521007 w 5527675"/>
              <a:gd name="connsiteY1" fmla="*/ 0 h 6870700"/>
              <a:gd name="connsiteX2" fmla="*/ 5518150 w 5527675"/>
              <a:gd name="connsiteY2" fmla="*/ 5076825 h 6870700"/>
              <a:gd name="connsiteX3" fmla="*/ 5527675 w 5527675"/>
              <a:gd name="connsiteY3" fmla="*/ 5076825 h 6870700"/>
              <a:gd name="connsiteX4" fmla="*/ 3731621 w 5527675"/>
              <a:gd name="connsiteY4" fmla="*/ 6865883 h 6870700"/>
              <a:gd name="connsiteX5" fmla="*/ 0 w 5527675"/>
              <a:gd name="connsiteY5" fmla="*/ 6870700 h 6870700"/>
              <a:gd name="connsiteX6" fmla="*/ 0 w 5527675"/>
              <a:gd name="connsiteY6" fmla="*/ 0 h 6870700"/>
              <a:gd name="connsiteX0" fmla="*/ 0 w 5527675"/>
              <a:gd name="connsiteY0" fmla="*/ 0 h 6870700"/>
              <a:gd name="connsiteX1" fmla="*/ 5521007 w 5527675"/>
              <a:gd name="connsiteY1" fmla="*/ 0 h 6870700"/>
              <a:gd name="connsiteX2" fmla="*/ 5518150 w 5527675"/>
              <a:gd name="connsiteY2" fmla="*/ 5076825 h 6870700"/>
              <a:gd name="connsiteX3" fmla="*/ 5527675 w 5527675"/>
              <a:gd name="connsiteY3" fmla="*/ 5073650 h 6870700"/>
              <a:gd name="connsiteX4" fmla="*/ 3731621 w 5527675"/>
              <a:gd name="connsiteY4" fmla="*/ 6865883 h 6870700"/>
              <a:gd name="connsiteX5" fmla="*/ 0 w 5527675"/>
              <a:gd name="connsiteY5" fmla="*/ 6870700 h 6870700"/>
              <a:gd name="connsiteX6" fmla="*/ 0 w 5527675"/>
              <a:gd name="connsiteY6" fmla="*/ 0 h 6870700"/>
              <a:gd name="connsiteX0" fmla="*/ 0 w 5527675"/>
              <a:gd name="connsiteY0" fmla="*/ 0 h 6873392"/>
              <a:gd name="connsiteX1" fmla="*/ 5521007 w 5527675"/>
              <a:gd name="connsiteY1" fmla="*/ 0 h 6873392"/>
              <a:gd name="connsiteX2" fmla="*/ 5518150 w 5527675"/>
              <a:gd name="connsiteY2" fmla="*/ 5076825 h 6873392"/>
              <a:gd name="connsiteX3" fmla="*/ 5527675 w 5527675"/>
              <a:gd name="connsiteY3" fmla="*/ 5073650 h 6873392"/>
              <a:gd name="connsiteX4" fmla="*/ 3731621 w 5527675"/>
              <a:gd name="connsiteY4" fmla="*/ 6873392 h 6873392"/>
              <a:gd name="connsiteX5" fmla="*/ 0 w 5527675"/>
              <a:gd name="connsiteY5" fmla="*/ 6870700 h 6873392"/>
              <a:gd name="connsiteX6" fmla="*/ 0 w 5527675"/>
              <a:gd name="connsiteY6" fmla="*/ 0 h 687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7675" h="6873392">
                <a:moveTo>
                  <a:pt x="0" y="0"/>
                </a:moveTo>
                <a:lnTo>
                  <a:pt x="5521007" y="0"/>
                </a:lnTo>
                <a:cubicBezTo>
                  <a:pt x="5520055" y="1692275"/>
                  <a:pt x="5519102" y="3384550"/>
                  <a:pt x="5518150" y="5076825"/>
                </a:cubicBezTo>
                <a:lnTo>
                  <a:pt x="5527675" y="5073650"/>
                </a:lnTo>
                <a:lnTo>
                  <a:pt x="3731621" y="6873392"/>
                </a:lnTo>
                <a:lnTo>
                  <a:pt x="0" y="68707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on icon to enter picture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3451752" cy="36576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Enter </a:t>
            </a:r>
            <a:r>
              <a:rPr lang="nl-NL" dirty="0" err="1"/>
              <a:t>title</a:t>
            </a:r>
            <a:r>
              <a:rPr lang="nl-NL" dirty="0"/>
              <a:t> /Date</a:t>
            </a:r>
          </a:p>
        </p:txBody>
      </p:sp>
      <p:pic>
        <p:nvPicPr>
          <p:cNvPr id="7" name="Afbeelding 6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65C19598-1A42-4D00-ACB2-3A5BDE149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21" y="5729753"/>
            <a:ext cx="842958" cy="8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9687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 -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586DC-EDCB-47AD-BAC2-C3ACFAF8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182" y="1097280"/>
            <a:ext cx="5052745" cy="214884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enter 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0911B-6F3D-4ACC-AF8B-918D1F2469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5182" y="3429000"/>
            <a:ext cx="5052746" cy="28398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enter text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4175918" cy="36576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nl-NL"/>
              <a:t>Enter title /Date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B0C12E38-2F12-45C4-B7CC-5CCA29AE4A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073" y="0"/>
            <a:ext cx="5513388" cy="6868182"/>
          </a:xfrm>
          <a:custGeom>
            <a:avLst/>
            <a:gdLst>
              <a:gd name="connsiteX0" fmla="*/ 0 w 5521007"/>
              <a:gd name="connsiteY0" fmla="*/ 0 h 6858000"/>
              <a:gd name="connsiteX1" fmla="*/ 5521007 w 5521007"/>
              <a:gd name="connsiteY1" fmla="*/ 0 h 6858000"/>
              <a:gd name="connsiteX2" fmla="*/ 5521007 w 5521007"/>
              <a:gd name="connsiteY2" fmla="*/ 6858000 h 6858000"/>
              <a:gd name="connsiteX3" fmla="*/ 0 w 5521007"/>
              <a:gd name="connsiteY3" fmla="*/ 6858000 h 6858000"/>
              <a:gd name="connsiteX4" fmla="*/ 0 w 5521007"/>
              <a:gd name="connsiteY4" fmla="*/ 0 h 6858000"/>
              <a:gd name="connsiteX0" fmla="*/ 0 w 5521007"/>
              <a:gd name="connsiteY0" fmla="*/ 0 h 6858000"/>
              <a:gd name="connsiteX1" fmla="*/ 5521007 w 5521007"/>
              <a:gd name="connsiteY1" fmla="*/ 0 h 6858000"/>
              <a:gd name="connsiteX2" fmla="*/ 5518150 w 5521007"/>
              <a:gd name="connsiteY2" fmla="*/ 5076825 h 6858000"/>
              <a:gd name="connsiteX3" fmla="*/ 5521007 w 5521007"/>
              <a:gd name="connsiteY3" fmla="*/ 6858000 h 6858000"/>
              <a:gd name="connsiteX4" fmla="*/ 0 w 5521007"/>
              <a:gd name="connsiteY4" fmla="*/ 6858000 h 6858000"/>
              <a:gd name="connsiteX5" fmla="*/ 0 w 5521007"/>
              <a:gd name="connsiteY5" fmla="*/ 0 h 6858000"/>
              <a:gd name="connsiteX0" fmla="*/ 0 w 5929125"/>
              <a:gd name="connsiteY0" fmla="*/ 0 h 6858000"/>
              <a:gd name="connsiteX1" fmla="*/ 5521007 w 5929125"/>
              <a:gd name="connsiteY1" fmla="*/ 0 h 6858000"/>
              <a:gd name="connsiteX2" fmla="*/ 5518150 w 5929125"/>
              <a:gd name="connsiteY2" fmla="*/ 5076825 h 6858000"/>
              <a:gd name="connsiteX3" fmla="*/ 5518150 w 5929125"/>
              <a:gd name="connsiteY3" fmla="*/ 5076825 h 6858000"/>
              <a:gd name="connsiteX4" fmla="*/ 5521007 w 5929125"/>
              <a:gd name="connsiteY4" fmla="*/ 6858000 h 6858000"/>
              <a:gd name="connsiteX5" fmla="*/ 0 w 5929125"/>
              <a:gd name="connsiteY5" fmla="*/ 6858000 h 6858000"/>
              <a:gd name="connsiteX6" fmla="*/ 0 w 5929125"/>
              <a:gd name="connsiteY6" fmla="*/ 0 h 6858000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65883"/>
              <a:gd name="connsiteX1" fmla="*/ 5521007 w 5521007"/>
              <a:gd name="connsiteY1" fmla="*/ 0 h 6865883"/>
              <a:gd name="connsiteX2" fmla="*/ 5518150 w 5521007"/>
              <a:gd name="connsiteY2" fmla="*/ 5076825 h 6865883"/>
              <a:gd name="connsiteX3" fmla="*/ 5518150 w 5521007"/>
              <a:gd name="connsiteY3" fmla="*/ 5076825 h 6865883"/>
              <a:gd name="connsiteX4" fmla="*/ 3731621 w 5521007"/>
              <a:gd name="connsiteY4" fmla="*/ 6865883 h 6865883"/>
              <a:gd name="connsiteX5" fmla="*/ 0 w 5521007"/>
              <a:gd name="connsiteY5" fmla="*/ 6858000 h 6865883"/>
              <a:gd name="connsiteX6" fmla="*/ 0 w 5521007"/>
              <a:gd name="connsiteY6" fmla="*/ 0 h 6865883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1007"/>
              <a:gd name="connsiteY0" fmla="*/ 0 h 6870700"/>
              <a:gd name="connsiteX1" fmla="*/ 5521007 w 5521007"/>
              <a:gd name="connsiteY1" fmla="*/ 0 h 6870700"/>
              <a:gd name="connsiteX2" fmla="*/ 5518150 w 5521007"/>
              <a:gd name="connsiteY2" fmla="*/ 5076825 h 6870700"/>
              <a:gd name="connsiteX3" fmla="*/ 5518150 w 5521007"/>
              <a:gd name="connsiteY3" fmla="*/ 5076825 h 6870700"/>
              <a:gd name="connsiteX4" fmla="*/ 3731621 w 5521007"/>
              <a:gd name="connsiteY4" fmla="*/ 6865883 h 6870700"/>
              <a:gd name="connsiteX5" fmla="*/ 0 w 5521007"/>
              <a:gd name="connsiteY5" fmla="*/ 6870700 h 6870700"/>
              <a:gd name="connsiteX6" fmla="*/ 0 w 5521007"/>
              <a:gd name="connsiteY6" fmla="*/ 0 h 6870700"/>
              <a:gd name="connsiteX0" fmla="*/ 0 w 5527675"/>
              <a:gd name="connsiteY0" fmla="*/ 0 h 6870700"/>
              <a:gd name="connsiteX1" fmla="*/ 5521007 w 5527675"/>
              <a:gd name="connsiteY1" fmla="*/ 0 h 6870700"/>
              <a:gd name="connsiteX2" fmla="*/ 5518150 w 5527675"/>
              <a:gd name="connsiteY2" fmla="*/ 5076825 h 6870700"/>
              <a:gd name="connsiteX3" fmla="*/ 5527675 w 5527675"/>
              <a:gd name="connsiteY3" fmla="*/ 5076825 h 6870700"/>
              <a:gd name="connsiteX4" fmla="*/ 3731621 w 5527675"/>
              <a:gd name="connsiteY4" fmla="*/ 6865883 h 6870700"/>
              <a:gd name="connsiteX5" fmla="*/ 0 w 5527675"/>
              <a:gd name="connsiteY5" fmla="*/ 6870700 h 6870700"/>
              <a:gd name="connsiteX6" fmla="*/ 0 w 5527675"/>
              <a:gd name="connsiteY6" fmla="*/ 0 h 6870700"/>
              <a:gd name="connsiteX0" fmla="*/ 0 w 5527675"/>
              <a:gd name="connsiteY0" fmla="*/ 0 h 6870700"/>
              <a:gd name="connsiteX1" fmla="*/ 5521007 w 5527675"/>
              <a:gd name="connsiteY1" fmla="*/ 0 h 6870700"/>
              <a:gd name="connsiteX2" fmla="*/ 5518150 w 5527675"/>
              <a:gd name="connsiteY2" fmla="*/ 5076825 h 6870700"/>
              <a:gd name="connsiteX3" fmla="*/ 5527675 w 5527675"/>
              <a:gd name="connsiteY3" fmla="*/ 5073650 h 6870700"/>
              <a:gd name="connsiteX4" fmla="*/ 3731621 w 5527675"/>
              <a:gd name="connsiteY4" fmla="*/ 6865883 h 6870700"/>
              <a:gd name="connsiteX5" fmla="*/ 0 w 5527675"/>
              <a:gd name="connsiteY5" fmla="*/ 6870700 h 6870700"/>
              <a:gd name="connsiteX6" fmla="*/ 0 w 5527675"/>
              <a:gd name="connsiteY6" fmla="*/ 0 h 6870700"/>
              <a:gd name="connsiteX0" fmla="*/ 0 w 5521316"/>
              <a:gd name="connsiteY0" fmla="*/ 0 h 6870700"/>
              <a:gd name="connsiteX1" fmla="*/ 5521007 w 5521316"/>
              <a:gd name="connsiteY1" fmla="*/ 0 h 6870700"/>
              <a:gd name="connsiteX2" fmla="*/ 5518150 w 5521316"/>
              <a:gd name="connsiteY2" fmla="*/ 5076825 h 6870700"/>
              <a:gd name="connsiteX3" fmla="*/ 5521316 w 5521316"/>
              <a:gd name="connsiteY3" fmla="*/ 5137268 h 6870700"/>
              <a:gd name="connsiteX4" fmla="*/ 3731621 w 5521316"/>
              <a:gd name="connsiteY4" fmla="*/ 6865883 h 6870700"/>
              <a:gd name="connsiteX5" fmla="*/ 0 w 5521316"/>
              <a:gd name="connsiteY5" fmla="*/ 6870700 h 6870700"/>
              <a:gd name="connsiteX6" fmla="*/ 0 w 5521316"/>
              <a:gd name="connsiteY6" fmla="*/ 0 h 6870700"/>
              <a:gd name="connsiteX0" fmla="*/ 0 w 5521316"/>
              <a:gd name="connsiteY0" fmla="*/ 0 h 6870700"/>
              <a:gd name="connsiteX1" fmla="*/ 5521007 w 5521316"/>
              <a:gd name="connsiteY1" fmla="*/ 0 h 6870700"/>
              <a:gd name="connsiteX2" fmla="*/ 5518150 w 5521316"/>
              <a:gd name="connsiteY2" fmla="*/ 5076825 h 6870700"/>
              <a:gd name="connsiteX3" fmla="*/ 5521316 w 5521316"/>
              <a:gd name="connsiteY3" fmla="*/ 5137268 h 6870700"/>
              <a:gd name="connsiteX4" fmla="*/ 3763417 w 5521316"/>
              <a:gd name="connsiteY4" fmla="*/ 6865883 h 6870700"/>
              <a:gd name="connsiteX5" fmla="*/ 0 w 5521316"/>
              <a:gd name="connsiteY5" fmla="*/ 6870700 h 6870700"/>
              <a:gd name="connsiteX6" fmla="*/ 0 w 5521316"/>
              <a:gd name="connsiteY6" fmla="*/ 0 h 6870700"/>
              <a:gd name="connsiteX0" fmla="*/ 0 w 6003270"/>
              <a:gd name="connsiteY0" fmla="*/ 0 h 6870700"/>
              <a:gd name="connsiteX1" fmla="*/ 5521007 w 6003270"/>
              <a:gd name="connsiteY1" fmla="*/ 0 h 6870700"/>
              <a:gd name="connsiteX2" fmla="*/ 5521316 w 6003270"/>
              <a:gd name="connsiteY2" fmla="*/ 5137268 h 6870700"/>
              <a:gd name="connsiteX3" fmla="*/ 3763417 w 6003270"/>
              <a:gd name="connsiteY3" fmla="*/ 6865883 h 6870700"/>
              <a:gd name="connsiteX4" fmla="*/ 0 w 6003270"/>
              <a:gd name="connsiteY4" fmla="*/ 6870700 h 6870700"/>
              <a:gd name="connsiteX5" fmla="*/ 0 w 6003270"/>
              <a:gd name="connsiteY5" fmla="*/ 0 h 6870700"/>
              <a:gd name="connsiteX0" fmla="*/ 0 w 5521316"/>
              <a:gd name="connsiteY0" fmla="*/ 0 h 6870700"/>
              <a:gd name="connsiteX1" fmla="*/ 5521007 w 5521316"/>
              <a:gd name="connsiteY1" fmla="*/ 0 h 6870700"/>
              <a:gd name="connsiteX2" fmla="*/ 5521316 w 5521316"/>
              <a:gd name="connsiteY2" fmla="*/ 5137268 h 6870700"/>
              <a:gd name="connsiteX3" fmla="*/ 3763417 w 5521316"/>
              <a:gd name="connsiteY3" fmla="*/ 6865883 h 6870700"/>
              <a:gd name="connsiteX4" fmla="*/ 0 w 5521316"/>
              <a:gd name="connsiteY4" fmla="*/ 6870700 h 6870700"/>
              <a:gd name="connsiteX5" fmla="*/ 0 w 5521316"/>
              <a:gd name="connsiteY5" fmla="*/ 0 h 6870700"/>
              <a:gd name="connsiteX0" fmla="*/ 0 w 5521316"/>
              <a:gd name="connsiteY0" fmla="*/ 0 h 6880901"/>
              <a:gd name="connsiteX1" fmla="*/ 5521007 w 5521316"/>
              <a:gd name="connsiteY1" fmla="*/ 0 h 6880901"/>
              <a:gd name="connsiteX2" fmla="*/ 5521316 w 5521316"/>
              <a:gd name="connsiteY2" fmla="*/ 5137268 h 6880901"/>
              <a:gd name="connsiteX3" fmla="*/ 3763417 w 5521316"/>
              <a:gd name="connsiteY3" fmla="*/ 6880901 h 6880901"/>
              <a:gd name="connsiteX4" fmla="*/ 0 w 5521316"/>
              <a:gd name="connsiteY4" fmla="*/ 6870700 h 6880901"/>
              <a:gd name="connsiteX5" fmla="*/ 0 w 5521316"/>
              <a:gd name="connsiteY5" fmla="*/ 0 h 688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1316" h="6880901">
                <a:moveTo>
                  <a:pt x="0" y="0"/>
                </a:moveTo>
                <a:lnTo>
                  <a:pt x="5521007" y="0"/>
                </a:lnTo>
                <a:lnTo>
                  <a:pt x="5521316" y="5137268"/>
                </a:lnTo>
                <a:lnTo>
                  <a:pt x="3763417" y="6880901"/>
                </a:lnTo>
                <a:lnTo>
                  <a:pt x="0" y="68707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on icon to enter picture</a:t>
            </a:r>
          </a:p>
        </p:txBody>
      </p:sp>
      <p:pic>
        <p:nvPicPr>
          <p:cNvPr id="7" name="Afbeelding 6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C17C3947-8C94-4742-87BB-049D21B35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422" y="5710703"/>
            <a:ext cx="842958" cy="84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76274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 - Tex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DC586DC-EDCB-47AD-BAC2-C3ACFAF8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9154" y="1084261"/>
            <a:ext cx="5052745" cy="208017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enter introduction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0911B-6F3D-4ACC-AF8B-918D1F2469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9154" y="3411379"/>
            <a:ext cx="5052746" cy="2839874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enter text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4175918" cy="36576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Enter title / Date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37CBA976-06A6-448A-B4FB-62C899634C4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00099" y="1084261"/>
            <a:ext cx="5053013" cy="50193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graph or picture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D3C4235F-1CAE-41BF-B8CB-703AC3F70E7F}"/>
              </a:ext>
            </a:extLst>
          </p:cNvPr>
          <p:cNvSpPr/>
          <p:nvPr userDrawn="1"/>
        </p:nvSpPr>
        <p:spPr>
          <a:xfrm>
            <a:off x="10098316" y="0"/>
            <a:ext cx="2093684" cy="6858000"/>
          </a:xfrm>
          <a:custGeom>
            <a:avLst/>
            <a:gdLst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87652 w 2087880"/>
              <a:gd name="connsiteY9" fmla="*/ 5066623 h 6858000"/>
              <a:gd name="connsiteX10" fmla="*/ 1790700 w 2087880"/>
              <a:gd name="connsiteY10" fmla="*/ 5051726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790700 w 2087880"/>
              <a:gd name="connsiteY10" fmla="*/ 5051726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969294 w 2087880"/>
              <a:gd name="connsiteY10" fmla="*/ 5154120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90033 w 2087880"/>
              <a:gd name="connsiteY8" fmla="*/ 5045075 h 6858000"/>
              <a:gd name="connsiteX9" fmla="*/ 1790700 w 208788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7880" h="6858000">
                <a:moveTo>
                  <a:pt x="1790700" y="0"/>
                </a:moveTo>
                <a:lnTo>
                  <a:pt x="2087880" y="0"/>
                </a:lnTo>
                <a:lnTo>
                  <a:pt x="2087880" y="6858000"/>
                </a:lnTo>
                <a:lnTo>
                  <a:pt x="1923575" y="6858000"/>
                </a:lnTo>
                <a:lnTo>
                  <a:pt x="1790700" y="6858000"/>
                </a:lnTo>
                <a:lnTo>
                  <a:pt x="1787652" y="6858000"/>
                </a:lnTo>
                <a:lnTo>
                  <a:pt x="1421131" y="6858000"/>
                </a:lnTo>
                <a:lnTo>
                  <a:pt x="0" y="6858000"/>
                </a:lnTo>
                <a:lnTo>
                  <a:pt x="1790033" y="5045075"/>
                </a:lnTo>
                <a:cubicBezTo>
                  <a:pt x="1790255" y="3363383"/>
                  <a:pt x="1790478" y="1681692"/>
                  <a:pt x="179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fbeelding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C3D04F63-E29A-41B0-85AC-1C82CC22A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03" y="5701969"/>
            <a:ext cx="865119" cy="8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7345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586DC-EDCB-47AD-BAC2-C3ACFAF8B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182" y="1037430"/>
            <a:ext cx="10833893" cy="733313"/>
          </a:xfrm>
        </p:spPr>
        <p:txBody>
          <a:bodyPr/>
          <a:lstStyle>
            <a:lvl1pPr>
              <a:defRPr sz="3500"/>
            </a:lvl1pPr>
          </a:lstStyle>
          <a:p>
            <a:r>
              <a:rPr lang="en-GB" noProof="0" dirty="0"/>
              <a:t>Click to enter title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0911B-6F3D-4ACC-AF8B-918D1F2469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134" y="1905000"/>
            <a:ext cx="10077199" cy="4348634"/>
          </a:xfrm>
          <a:noFill/>
        </p:spPr>
        <p:txBody>
          <a:bodyPr/>
          <a:lstStyle>
            <a:lvl1pPr marL="304800" indent="-234950">
              <a:lnSpc>
                <a:spcPct val="146000"/>
              </a:lnSpc>
              <a:spcAft>
                <a:spcPts val="0"/>
              </a:spcAft>
              <a:buClr>
                <a:schemeClr val="accent1"/>
              </a:buClr>
              <a:buSzPct val="75000"/>
              <a:buFont typeface="Arial" panose="020B0604020202020204" pitchFamily="34" charset="0"/>
              <a:buChar char="•"/>
              <a:defRPr sz="2000" b="0"/>
            </a:lvl1pPr>
          </a:lstStyle>
          <a:p>
            <a:pPr lvl="0"/>
            <a:r>
              <a:rPr lang="en-GB" noProof="0" dirty="0"/>
              <a:t>Click to enter text</a:t>
            </a:r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4175918" cy="36576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Enter title / Date</a:t>
            </a: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4413C1D-3E8C-4513-B0BC-528EF35FEA56}"/>
              </a:ext>
            </a:extLst>
          </p:cNvPr>
          <p:cNvSpPr/>
          <p:nvPr userDrawn="1"/>
        </p:nvSpPr>
        <p:spPr>
          <a:xfrm>
            <a:off x="10098316" y="0"/>
            <a:ext cx="2093684" cy="6858000"/>
          </a:xfrm>
          <a:custGeom>
            <a:avLst/>
            <a:gdLst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87652 w 2087880"/>
              <a:gd name="connsiteY9" fmla="*/ 5066623 h 6858000"/>
              <a:gd name="connsiteX10" fmla="*/ 1790700 w 2087880"/>
              <a:gd name="connsiteY10" fmla="*/ 5051726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790700 w 2087880"/>
              <a:gd name="connsiteY10" fmla="*/ 5051726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969294 w 2087880"/>
              <a:gd name="connsiteY10" fmla="*/ 5154120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90033 w 2087880"/>
              <a:gd name="connsiteY8" fmla="*/ 5045075 h 6858000"/>
              <a:gd name="connsiteX9" fmla="*/ 1790700 w 208788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7880" h="6858000">
                <a:moveTo>
                  <a:pt x="1790700" y="0"/>
                </a:moveTo>
                <a:lnTo>
                  <a:pt x="2087880" y="0"/>
                </a:lnTo>
                <a:lnTo>
                  <a:pt x="2087880" y="6858000"/>
                </a:lnTo>
                <a:lnTo>
                  <a:pt x="1923575" y="6858000"/>
                </a:lnTo>
                <a:lnTo>
                  <a:pt x="1790700" y="6858000"/>
                </a:lnTo>
                <a:lnTo>
                  <a:pt x="1787652" y="6858000"/>
                </a:lnTo>
                <a:lnTo>
                  <a:pt x="1421131" y="6858000"/>
                </a:lnTo>
                <a:lnTo>
                  <a:pt x="0" y="6858000"/>
                </a:lnTo>
                <a:lnTo>
                  <a:pt x="1790033" y="5045075"/>
                </a:lnTo>
                <a:cubicBezTo>
                  <a:pt x="1790255" y="3363383"/>
                  <a:pt x="1790478" y="1681692"/>
                  <a:pt x="179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Afbeelding 9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B499DB92-895D-467F-B455-2D134B9422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03" y="5701969"/>
            <a:ext cx="865119" cy="8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3629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">
            <a:extLst>
              <a:ext uri="{FF2B5EF4-FFF2-40B4-BE49-F238E27FC236}">
                <a16:creationId xmlns:a16="http://schemas.microsoft.com/office/drawing/2014/main" id="{8E3E0A24-3184-433A-B213-329983EBD4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912600" cy="6858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4175918" cy="365760"/>
          </a:xfr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Enter title / Date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95114995-C4FD-4E14-9C4D-9961C97144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6800" y="0"/>
            <a:ext cx="20952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657E10A-569E-490F-BC32-B36A53EABE4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037600" y="5702400"/>
            <a:ext cx="864000" cy="864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99998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">
            <a:extLst>
              <a:ext uri="{FF2B5EF4-FFF2-40B4-BE49-F238E27FC236}">
                <a16:creationId xmlns:a16="http://schemas.microsoft.com/office/drawing/2014/main" id="{F93BC997-B8E7-4CAE-AE5A-1ACEDC34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182" y="6253634"/>
            <a:ext cx="4175918" cy="365760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Enter title / Date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37CBA976-06A6-448A-B4FB-62C899634C4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5182" y="800101"/>
            <a:ext cx="10077199" cy="5303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enter graph or picture</a:t>
            </a:r>
          </a:p>
        </p:txBody>
      </p:sp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3CDD574C-DCA5-4C06-813F-6C95190DBE3D}"/>
              </a:ext>
            </a:extLst>
          </p:cNvPr>
          <p:cNvSpPr/>
          <p:nvPr userDrawn="1"/>
        </p:nvSpPr>
        <p:spPr>
          <a:xfrm>
            <a:off x="10098316" y="0"/>
            <a:ext cx="2093684" cy="6858000"/>
          </a:xfrm>
          <a:custGeom>
            <a:avLst/>
            <a:gdLst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87652 w 2087880"/>
              <a:gd name="connsiteY9" fmla="*/ 5066623 h 6858000"/>
              <a:gd name="connsiteX10" fmla="*/ 1790700 w 2087880"/>
              <a:gd name="connsiteY10" fmla="*/ 5051726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790700 w 2087880"/>
              <a:gd name="connsiteY10" fmla="*/ 5051726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70984 w 2087880"/>
              <a:gd name="connsiteY9" fmla="*/ 5316655 h 6858000"/>
              <a:gd name="connsiteX10" fmla="*/ 1969294 w 2087880"/>
              <a:gd name="connsiteY10" fmla="*/ 5154120 h 6858000"/>
              <a:gd name="connsiteX11" fmla="*/ 1790700 w 2087880"/>
              <a:gd name="connsiteY11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969294 w 2087880"/>
              <a:gd name="connsiteY9" fmla="*/ 5154120 h 6858000"/>
              <a:gd name="connsiteX10" fmla="*/ 1790700 w 2087880"/>
              <a:gd name="connsiteY10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87652 w 2087880"/>
              <a:gd name="connsiteY8" fmla="*/ 5045075 h 6858000"/>
              <a:gd name="connsiteX9" fmla="*/ 1790700 w 2087880"/>
              <a:gd name="connsiteY9" fmla="*/ 0 h 6858000"/>
              <a:gd name="connsiteX0" fmla="*/ 1790700 w 2087880"/>
              <a:gd name="connsiteY0" fmla="*/ 0 h 6858000"/>
              <a:gd name="connsiteX1" fmla="*/ 2087880 w 2087880"/>
              <a:gd name="connsiteY1" fmla="*/ 0 h 6858000"/>
              <a:gd name="connsiteX2" fmla="*/ 2087880 w 2087880"/>
              <a:gd name="connsiteY2" fmla="*/ 6858000 h 6858000"/>
              <a:gd name="connsiteX3" fmla="*/ 1923575 w 2087880"/>
              <a:gd name="connsiteY3" fmla="*/ 6858000 h 6858000"/>
              <a:gd name="connsiteX4" fmla="*/ 1790700 w 2087880"/>
              <a:gd name="connsiteY4" fmla="*/ 6858000 h 6858000"/>
              <a:gd name="connsiteX5" fmla="*/ 1787652 w 2087880"/>
              <a:gd name="connsiteY5" fmla="*/ 6858000 h 6858000"/>
              <a:gd name="connsiteX6" fmla="*/ 1421131 w 2087880"/>
              <a:gd name="connsiteY6" fmla="*/ 6858000 h 6858000"/>
              <a:gd name="connsiteX7" fmla="*/ 0 w 2087880"/>
              <a:gd name="connsiteY7" fmla="*/ 6858000 h 6858000"/>
              <a:gd name="connsiteX8" fmla="*/ 1790033 w 2087880"/>
              <a:gd name="connsiteY8" fmla="*/ 5045075 h 6858000"/>
              <a:gd name="connsiteX9" fmla="*/ 1790700 w 2087880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7880" h="6858000">
                <a:moveTo>
                  <a:pt x="1790700" y="0"/>
                </a:moveTo>
                <a:lnTo>
                  <a:pt x="2087880" y="0"/>
                </a:lnTo>
                <a:lnTo>
                  <a:pt x="2087880" y="6858000"/>
                </a:lnTo>
                <a:lnTo>
                  <a:pt x="1923575" y="6858000"/>
                </a:lnTo>
                <a:lnTo>
                  <a:pt x="1790700" y="6858000"/>
                </a:lnTo>
                <a:lnTo>
                  <a:pt x="1787652" y="6858000"/>
                </a:lnTo>
                <a:lnTo>
                  <a:pt x="1421131" y="6858000"/>
                </a:lnTo>
                <a:lnTo>
                  <a:pt x="0" y="6858000"/>
                </a:lnTo>
                <a:lnTo>
                  <a:pt x="1790033" y="5045075"/>
                </a:lnTo>
                <a:cubicBezTo>
                  <a:pt x="1790255" y="3363383"/>
                  <a:pt x="1790478" y="1681692"/>
                  <a:pt x="179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Afbeelding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F4111252-181D-416A-8417-0871D479F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03" y="5701969"/>
            <a:ext cx="865119" cy="86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7596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623CC27-F91E-476E-8E2A-740086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1084261"/>
            <a:ext cx="10576718" cy="1856901"/>
          </a:xfrm>
          <a:prstGeom prst="rect">
            <a:avLst/>
          </a:prstGeom>
        </p:spPr>
        <p:txBody>
          <a:bodyPr vert="horz" lIns="54000" tIns="45720" rIns="91440" bIns="45720" rtlCol="0" anchor="t" anchorCtr="0">
            <a:noAutofit/>
          </a:bodyPr>
          <a:lstStyle/>
          <a:p>
            <a:r>
              <a:rPr lang="en-GB" noProof="0" dirty="0"/>
              <a:t>Click to enter an introduction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4705E8-8CEF-4A36-B473-DCD9AC811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182" y="3411379"/>
            <a:ext cx="10576718" cy="283987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EAD1D-6312-44F3-8C52-E9A57F608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5182" y="6253634"/>
            <a:ext cx="5280818" cy="365760"/>
          </a:xfrm>
          <a:prstGeom prst="rect">
            <a:avLst/>
          </a:prstGeom>
        </p:spPr>
        <p:txBody>
          <a:bodyPr vert="horz" lIns="54000" tIns="45720" rIns="91440" bIns="45720" rtlCol="0" anchor="ctr"/>
          <a:lstStyle>
            <a:lvl1pPr algn="l">
              <a:defRPr sz="1000" baseline="0">
                <a:solidFill>
                  <a:schemeClr val="accent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399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chemeClr val="bg1"/>
        </a:buClr>
        <a:buSzPct val="25000"/>
        <a:buFont typeface="Century Gothic" panose="020B0502020202020204" pitchFamily="34" charset="0"/>
        <a:buChar char=" 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73050" indent="-1968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623CC27-F91E-476E-8E2A-740086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82" y="1084261"/>
            <a:ext cx="10576718" cy="1856901"/>
          </a:xfrm>
          <a:prstGeom prst="rect">
            <a:avLst/>
          </a:prstGeom>
        </p:spPr>
        <p:txBody>
          <a:bodyPr vert="horz" lIns="54000" tIns="45720" rIns="91440" bIns="45720" rtlCol="0" anchor="t" anchorCtr="0">
            <a:noAutofit/>
          </a:bodyPr>
          <a:lstStyle/>
          <a:p>
            <a:r>
              <a:rPr lang="en-GB" noProof="0"/>
              <a:t>Click to enter an introduction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4705E8-8CEF-4A36-B473-DCD9AC811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182" y="3411379"/>
            <a:ext cx="10576718" cy="283987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noProof="0"/>
              <a:t>Click to add text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EAD1D-6312-44F3-8C52-E9A57F608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5182" y="6253634"/>
            <a:ext cx="5280818" cy="365760"/>
          </a:xfrm>
          <a:prstGeom prst="rect">
            <a:avLst/>
          </a:prstGeom>
        </p:spPr>
        <p:txBody>
          <a:bodyPr vert="horz" lIns="54000" tIns="45720" rIns="91440" bIns="45720" rtlCol="0" anchor="ctr"/>
          <a:lstStyle>
            <a:lvl1pPr algn="l">
              <a:defRPr sz="1000" baseline="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5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Clr>
          <a:schemeClr val="bg1"/>
        </a:buClr>
        <a:buSzPct val="25000"/>
        <a:buFont typeface="Century Gothic" panose="020B0502020202020204" pitchFamily="34" charset="0"/>
        <a:buChar char=" 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73050" indent="-19685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gates.nl/national-rating-netherlands-universities-applied-sciences/" TargetMode="External"/><Relationship Id="rId2" Type="http://schemas.openxmlformats.org/officeDocument/2006/relationships/hyperlink" Target="http://www.webometrics.info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ctransfer.com/" TargetMode="External"/><Relationship Id="rId2" Type="http://schemas.openxmlformats.org/officeDocument/2006/relationships/hyperlink" Target="http://www.promodoc.e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inholland.nl/scholarships/highlighted-scholarships/nn-future-matters-scholarship" TargetMode="External"/><Relationship Id="rId2" Type="http://schemas.openxmlformats.org/officeDocument/2006/relationships/hyperlink" Target="http://www.studyinholland.nl/hollandscholarship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llandavesen.nl/seyahat-ve-yasa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studyinholland.nl/practical-matters/housin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inholland.nl/" TargetMode="External"/><Relationship Id="rId2" Type="http://schemas.openxmlformats.org/officeDocument/2006/relationships/hyperlink" Target="http://www.nesoturkey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udielink.nl/" TargetMode="External"/><Relationship Id="rId5" Type="http://schemas.openxmlformats.org/officeDocument/2006/relationships/hyperlink" Target="http://www.grantfinder.nl/" TargetMode="External"/><Relationship Id="rId4" Type="http://schemas.openxmlformats.org/officeDocument/2006/relationships/hyperlink" Target="http://www.studyfinder.n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soturkey.org/" TargetMode="External"/><Relationship Id="rId2" Type="http://schemas.openxmlformats.org/officeDocument/2006/relationships/hyperlink" Target="mailto:turkey@neso-epnuffic.n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tudyfinder.n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>
            <a:extLst>
              <a:ext uri="{FF2B5EF4-FFF2-40B4-BE49-F238E27FC236}">
                <a16:creationId xmlns:a16="http://schemas.microsoft.com/office/drawing/2014/main" id="{5868A3A8-59E4-4CB3-962B-6138D632BC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Open </a:t>
            </a:r>
            <a:r>
              <a:rPr lang="nl-NL" dirty="0" err="1"/>
              <a:t>to</a:t>
            </a:r>
            <a:r>
              <a:rPr lang="nl-NL" dirty="0"/>
              <a:t> International </a:t>
            </a:r>
            <a:r>
              <a:rPr lang="nl-NL" dirty="0" err="1"/>
              <a:t>minds</a:t>
            </a:r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CA599ED-636D-412B-84D3-189B664D67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Study in Holland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94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AEB9E8B-D252-4857-875F-8C16029B0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5999"/>
            <a:ext cx="9906000" cy="39125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200" dirty="0">
                <a:solidFill>
                  <a:srgbClr val="415699"/>
                </a:solidFill>
              </a:rPr>
              <a:t>Universities of applied sciences </a:t>
            </a:r>
            <a:br>
              <a:rPr lang="tr-TR" sz="2200" dirty="0">
                <a:solidFill>
                  <a:srgbClr val="415699"/>
                </a:solidFill>
              </a:rPr>
            </a:br>
            <a:endParaRPr lang="tr-TR" sz="2200" dirty="0">
              <a:solidFill>
                <a:srgbClr val="415699"/>
              </a:solidFill>
            </a:endParaRPr>
          </a:p>
          <a:p>
            <a:r>
              <a:rPr lang="en-GB" sz="2200" dirty="0">
                <a:solidFill>
                  <a:srgbClr val="415699"/>
                </a:solidFill>
              </a:rPr>
              <a:t>practical application of arts and sciences</a:t>
            </a:r>
          </a:p>
          <a:p>
            <a:r>
              <a:rPr lang="en-GB" sz="2200" dirty="0">
                <a:solidFill>
                  <a:srgbClr val="415699"/>
                </a:solidFill>
              </a:rPr>
              <a:t>professional study programmes</a:t>
            </a:r>
            <a:endParaRPr lang="tr-TR" sz="2200" dirty="0">
              <a:solidFill>
                <a:srgbClr val="415699"/>
              </a:solidFill>
            </a:endParaRPr>
          </a:p>
          <a:p>
            <a:r>
              <a:rPr lang="en-GB" sz="2200" dirty="0">
                <a:solidFill>
                  <a:srgbClr val="415699"/>
                </a:solidFill>
              </a:rPr>
              <a:t>w</a:t>
            </a:r>
            <a:r>
              <a:rPr lang="tr-TR" sz="2200" dirty="0">
                <a:solidFill>
                  <a:srgbClr val="415699"/>
                </a:solidFill>
              </a:rPr>
              <a:t>orkplacement / internships</a:t>
            </a:r>
            <a:endParaRPr lang="en-GB" sz="2200" dirty="0">
              <a:solidFill>
                <a:srgbClr val="415699"/>
              </a:solidFill>
            </a:endParaRPr>
          </a:p>
          <a:p>
            <a:r>
              <a:rPr lang="tr-TR" sz="2200" dirty="0">
                <a:solidFill>
                  <a:srgbClr val="415699"/>
                </a:solidFill>
              </a:rPr>
              <a:t>National rankings</a:t>
            </a:r>
            <a:br>
              <a:rPr lang="en-GB" sz="2200" dirty="0">
                <a:solidFill>
                  <a:srgbClr val="415699"/>
                </a:solidFill>
              </a:rPr>
            </a:br>
            <a:r>
              <a:rPr lang="tr-TR" sz="2200" dirty="0">
                <a:solidFill>
                  <a:srgbClr val="415699"/>
                </a:solidFill>
              </a:rPr>
              <a:t> </a:t>
            </a:r>
            <a:br>
              <a:rPr lang="tr-TR" sz="1700" dirty="0">
                <a:solidFill>
                  <a:srgbClr val="415699"/>
                </a:solidFill>
              </a:rPr>
            </a:br>
            <a:r>
              <a:rPr lang="tr-TR" sz="1800" dirty="0">
                <a:solidFill>
                  <a:srgbClr val="415699"/>
                </a:solidFill>
                <a:hlinkClick r:id="rId2"/>
              </a:rPr>
              <a:t>http://www.webometrics.info/</a:t>
            </a:r>
            <a:br>
              <a:rPr lang="tr-TR" sz="1800" dirty="0">
                <a:solidFill>
                  <a:srgbClr val="415699"/>
                </a:solidFill>
              </a:rPr>
            </a:br>
            <a:r>
              <a:rPr lang="tr-TR" sz="1800" dirty="0">
                <a:solidFill>
                  <a:srgbClr val="415699"/>
                </a:solidFill>
                <a:hlinkClick r:id="rId3"/>
              </a:rPr>
              <a:t>http://www.eurogates.nl/national-rating-netherlands-universities-applied-sciences/</a:t>
            </a:r>
            <a:r>
              <a:rPr lang="tr-TR" sz="1800" dirty="0">
                <a:solidFill>
                  <a:srgbClr val="415699"/>
                </a:solidFill>
              </a:rPr>
              <a:t> </a:t>
            </a:r>
            <a:r>
              <a:rPr lang="tr-TR" sz="1800" dirty="0">
                <a:solidFill>
                  <a:schemeClr val="tx2"/>
                </a:solidFill>
              </a:rPr>
              <a:t> 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2E411D-CF3B-4E07-A414-5B5F6CFB8A9F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dirty="0" err="1">
                <a:solidFill>
                  <a:srgbClr val="415699"/>
                </a:solidFill>
              </a:rPr>
              <a:t>Excellent</a:t>
            </a:r>
            <a:r>
              <a:rPr lang="tr-TR" sz="2700" dirty="0">
                <a:solidFill>
                  <a:srgbClr val="415699"/>
                </a:solidFill>
              </a:rPr>
              <a:t> </a:t>
            </a:r>
            <a:r>
              <a:rPr lang="tr-TR" sz="2700" dirty="0" err="1">
                <a:solidFill>
                  <a:srgbClr val="415699"/>
                </a:solidFill>
              </a:rPr>
              <a:t>teaching</a:t>
            </a:r>
            <a:r>
              <a:rPr lang="tr-TR" sz="2700" dirty="0">
                <a:solidFill>
                  <a:srgbClr val="415699"/>
                </a:solidFill>
              </a:rPr>
              <a:t> </a:t>
            </a:r>
            <a:r>
              <a:rPr lang="tr-TR" sz="2700" dirty="0" err="1">
                <a:solidFill>
                  <a:srgbClr val="415699"/>
                </a:solidFill>
              </a:rPr>
              <a:t>and</a:t>
            </a:r>
            <a:r>
              <a:rPr lang="tr-TR" sz="2700" dirty="0">
                <a:solidFill>
                  <a:srgbClr val="415699"/>
                </a:solidFill>
              </a:rPr>
              <a:t> </a:t>
            </a:r>
            <a:r>
              <a:rPr lang="tr-TR" sz="2700" dirty="0" err="1">
                <a:solidFill>
                  <a:srgbClr val="415699"/>
                </a:solidFill>
              </a:rPr>
              <a:t>industry</a:t>
            </a:r>
            <a:r>
              <a:rPr lang="tr-TR" sz="2700" dirty="0">
                <a:solidFill>
                  <a:srgbClr val="415699"/>
                </a:solidFill>
              </a:rPr>
              <a:t> </a:t>
            </a:r>
            <a:r>
              <a:rPr lang="tr-TR" sz="2700" dirty="0" err="1">
                <a:solidFill>
                  <a:srgbClr val="415699"/>
                </a:solidFill>
              </a:rPr>
              <a:t>links</a:t>
            </a:r>
            <a:r>
              <a:rPr lang="tr-TR" sz="2700" dirty="0">
                <a:solidFill>
                  <a:srgbClr val="415699"/>
                </a:solidFill>
              </a:rPr>
              <a:t> </a:t>
            </a:r>
            <a:endParaRPr lang="en-GB" sz="2700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99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AAC8AE9-C91B-4FCE-8265-FEEE59EB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6000"/>
            <a:ext cx="7620000" cy="3303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rgbClr val="415699"/>
                </a:solidFill>
              </a:rPr>
              <a:t>Way of teaching</a:t>
            </a:r>
          </a:p>
          <a:p>
            <a:pPr>
              <a:buNone/>
            </a:pPr>
            <a:r>
              <a:rPr lang="en-GB" sz="2200" dirty="0">
                <a:solidFill>
                  <a:srgbClr val="415699"/>
                </a:solidFill>
              </a:rPr>
              <a:t>	</a:t>
            </a:r>
            <a:br>
              <a:rPr lang="en-GB" sz="2200" dirty="0">
                <a:solidFill>
                  <a:srgbClr val="415699"/>
                </a:solidFill>
              </a:rPr>
            </a:br>
            <a:r>
              <a:rPr lang="en-GB" sz="2200" dirty="0">
                <a:solidFill>
                  <a:srgbClr val="415699"/>
                </a:solidFill>
              </a:rPr>
              <a:t>Respect for individual´s opinion</a:t>
            </a:r>
          </a:p>
          <a:p>
            <a:pPr>
              <a:buNone/>
            </a:pPr>
            <a:r>
              <a:rPr lang="en-GB" sz="2200" dirty="0">
                <a:solidFill>
                  <a:srgbClr val="415699"/>
                </a:solidFill>
              </a:rPr>
              <a:t>	Interactive</a:t>
            </a:r>
          </a:p>
          <a:p>
            <a:pPr>
              <a:buNone/>
            </a:pPr>
            <a:r>
              <a:rPr lang="en-GB" sz="2200" dirty="0">
                <a:solidFill>
                  <a:srgbClr val="415699"/>
                </a:solidFill>
              </a:rPr>
              <a:t>	Problem-based learning</a:t>
            </a:r>
          </a:p>
          <a:p>
            <a:pPr lvl="4">
              <a:buNone/>
            </a:pPr>
            <a:endParaRPr lang="en-GB" sz="2200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415699"/>
                </a:solidFill>
              </a:rPr>
              <a:t>International classroom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6157CA8-8C71-4E1A-A276-C633AE67881E}"/>
              </a:ext>
            </a:extLst>
          </p:cNvPr>
          <p:cNvSpPr txBox="1">
            <a:spLocks/>
          </p:cNvSpPr>
          <p:nvPr/>
        </p:nvSpPr>
        <p:spPr>
          <a:xfrm>
            <a:off x="815182" y="1164406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700" dirty="0">
                <a:solidFill>
                  <a:srgbClr val="415699"/>
                </a:solidFill>
              </a:rPr>
              <a:t>The way of teaching</a:t>
            </a:r>
            <a:endParaRPr lang="en-GB" sz="2700" dirty="0">
              <a:solidFill>
                <a:srgbClr val="415699"/>
              </a:solidFill>
            </a:endParaRPr>
          </a:p>
        </p:txBody>
      </p:sp>
      <p:pic>
        <p:nvPicPr>
          <p:cNvPr id="7" name="Picture 3" descr="X:\shared\Communicatie\Afdeling Promotie\STUDY IN HOLLAND\Beeldbank\Foto's NL HOI\mf00699.jpg">
            <a:extLst>
              <a:ext uri="{FF2B5EF4-FFF2-40B4-BE49-F238E27FC236}">
                <a16:creationId xmlns:a16="http://schemas.microsoft.com/office/drawing/2014/main" id="{5E33EA58-91E7-4936-8800-109C2A9E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0"/>
            <a:ext cx="421246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277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F07CAF8-E692-46FF-A420-14C12E77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82" y="1980372"/>
            <a:ext cx="8785989" cy="4639022"/>
          </a:xfrm>
        </p:spPr>
        <p:txBody>
          <a:bodyPr>
            <a:normAutofit fontScale="40000" lnSpcReduction="20000"/>
          </a:bodyPr>
          <a:lstStyle/>
          <a:p>
            <a:pPr>
              <a:buFontTx/>
              <a:buNone/>
            </a:pPr>
            <a:r>
              <a:rPr lang="en-US" sz="4800" b="1" dirty="0">
                <a:solidFill>
                  <a:srgbClr val="415699"/>
                </a:solidFill>
              </a:rPr>
              <a:t>Research Universities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415699"/>
                </a:solidFill>
              </a:rPr>
              <a:t>Academic study and research</a:t>
            </a:r>
          </a:p>
          <a:p>
            <a:pPr>
              <a:buFontTx/>
              <a:buNone/>
            </a:pPr>
            <a:endParaRPr lang="en-US" sz="4800" b="1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r>
              <a:rPr lang="en-US" sz="4800" b="1" dirty="0">
                <a:solidFill>
                  <a:srgbClr val="415699"/>
                </a:solidFill>
              </a:rPr>
              <a:t>Universities of Applied Sciences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415699"/>
                </a:solidFill>
              </a:rPr>
              <a:t>Practical application of knowledge</a:t>
            </a:r>
          </a:p>
          <a:p>
            <a:pPr marL="0" indent="0">
              <a:buNone/>
            </a:pPr>
            <a:endParaRPr lang="en-US" sz="4800" dirty="0">
              <a:solidFill>
                <a:srgbClr val="415699"/>
              </a:solidFill>
            </a:endParaRPr>
          </a:p>
          <a:p>
            <a:pPr>
              <a:buFont typeface="Times" pitchFamily="18" charset="0"/>
              <a:buNone/>
            </a:pPr>
            <a:r>
              <a:rPr lang="en-US" sz="4800" b="1" dirty="0">
                <a:solidFill>
                  <a:srgbClr val="415699"/>
                </a:solidFill>
              </a:rPr>
              <a:t>Institutes of International Education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415699"/>
                </a:solidFill>
              </a:rPr>
              <a:t>Focus on development oriented courses in small, intercultural groups</a:t>
            </a:r>
          </a:p>
          <a:p>
            <a:pPr marL="0" indent="0">
              <a:buNone/>
            </a:pPr>
            <a:endParaRPr lang="en-GB" sz="4800" dirty="0">
              <a:solidFill>
                <a:srgbClr val="41569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NL" sz="4800" dirty="0">
                <a:solidFill>
                  <a:srgbClr val="415699"/>
                </a:solidFill>
              </a:rPr>
              <a:t>Bologna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4800" dirty="0">
                <a:solidFill>
                  <a:srgbClr val="415699"/>
                </a:solidFill>
              </a:rPr>
              <a:t>ECTS points (European Credit Transfer and Accumulation System)</a:t>
            </a: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36645E-C21A-4823-9C32-2A88B9E0A637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dirty="0">
                <a:solidFill>
                  <a:srgbClr val="415699"/>
                </a:solidFill>
              </a:rPr>
              <a:t>Dutch higher education system</a:t>
            </a:r>
            <a:endParaRPr lang="en-GB" sz="2700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32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098236-63BB-4D64-813C-CB279CB9B402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prstClr val="white"/>
              </a:buClr>
              <a:buSzPct val="25000"/>
              <a:buFont typeface="Century Gothic" panose="020B0502020202020204" pitchFamily="34" charset="0"/>
              <a:buChar char=" "/>
              <a:tabLst/>
              <a:defRPr/>
            </a:pPr>
            <a:r>
              <a:rPr kumimoji="0" lang="tr-TR" sz="2700" b="1" i="0" u="none" strike="noStrike" kern="1200" cap="none" spc="0" normalizeH="0" baseline="0" noProof="0" err="1">
                <a:ln>
                  <a:noFill/>
                </a:ln>
                <a:solidFill>
                  <a:srgbClr val="4156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Bachelor</a:t>
            </a:r>
            <a:r>
              <a:rPr kumimoji="0" lang="tr-TR" sz="2700" b="1" i="0" u="none" strike="noStrike" kern="1200" cap="none" spc="0" normalizeH="0" baseline="0" noProof="0">
                <a:ln>
                  <a:noFill/>
                </a:ln>
                <a:solidFill>
                  <a:srgbClr val="4156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tr-TR" sz="2700" b="1" i="0" u="none" strike="noStrike" kern="1200" cap="none" spc="0" normalizeH="0" baseline="0" noProof="0" err="1">
                <a:ln>
                  <a:noFill/>
                </a:ln>
                <a:solidFill>
                  <a:srgbClr val="4156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degrees</a:t>
            </a:r>
            <a:endParaRPr kumimoji="0" lang="en-GB" sz="2700" b="1" i="0" u="none" strike="noStrike" kern="1200" cap="none" spc="0" normalizeH="0" baseline="0" noProof="0">
              <a:ln>
                <a:noFill/>
              </a:ln>
              <a:solidFill>
                <a:srgbClr val="41569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AD3A408-D6B3-45B4-8127-956994A41644}"/>
              </a:ext>
            </a:extLst>
          </p:cNvPr>
          <p:cNvSpPr txBox="1"/>
          <p:nvPr/>
        </p:nvSpPr>
        <p:spPr>
          <a:xfrm>
            <a:off x="683568" y="2401986"/>
            <a:ext cx="5120884" cy="33547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Research </a:t>
            </a:r>
            <a:r>
              <a:rPr kumimoji="0" lang="tr-TR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niversi</a:t>
            </a:r>
            <a:r>
              <a:rPr kumimoji="0" lang="tr-TR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ties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Academic study/research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 years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Degree: Bachelor of Arts (BA) / Bachelor of Science (BSc)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kstvak 5">
            <a:extLst>
              <a:ext uri="{FF2B5EF4-FFF2-40B4-BE49-F238E27FC236}">
                <a16:creationId xmlns:a16="http://schemas.microsoft.com/office/drawing/2014/main" id="{637A0B18-AAE7-43C4-8B17-6CD826B09FEC}"/>
              </a:ext>
            </a:extLst>
          </p:cNvPr>
          <p:cNvSpPr txBox="1"/>
          <p:nvPr/>
        </p:nvSpPr>
        <p:spPr>
          <a:xfrm>
            <a:off x="5975687" y="2392075"/>
            <a:ext cx="4851339" cy="3416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University of Applied Sciences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Practically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oriented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years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Degree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Bachelor (B) + 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field of </a:t>
            </a:r>
            <a:r>
              <a:rPr kumimoji="0" lang="nl-NL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study</a:t>
            </a:r>
            <a:r>
              <a:rPr kumimoji="0" lang="nl-NL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/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Bachelor of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Science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(BSc)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1F5E8B-166E-4FA1-BA90-27AAC2ADA989}"/>
              </a:ext>
            </a:extLst>
          </p:cNvPr>
          <p:cNvSpPr txBox="1">
            <a:spLocks/>
          </p:cNvSpPr>
          <p:nvPr/>
        </p:nvSpPr>
        <p:spPr>
          <a:xfrm>
            <a:off x="457200" y="1219199"/>
            <a:ext cx="7590718" cy="5175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prstClr val="white"/>
              </a:buClr>
              <a:buSzPct val="25000"/>
              <a:buFont typeface="Century Gothic" panose="020B0502020202020204" pitchFamily="34" charset="0"/>
              <a:buChar char=" "/>
              <a:tabLst/>
              <a:defRPr/>
            </a:pPr>
            <a:r>
              <a:rPr kumimoji="0" lang="nl-NL" sz="2700" b="1" i="0" u="none" strike="noStrike" kern="1200" cap="none" spc="0" normalizeH="0" baseline="0" noProof="0">
                <a:ln>
                  <a:noFill/>
                </a:ln>
                <a:solidFill>
                  <a:srgbClr val="4156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Master</a:t>
            </a:r>
            <a:r>
              <a:rPr kumimoji="0" lang="tr-TR" sz="2700" b="1" i="0" u="none" strike="noStrike" kern="1200" cap="none" spc="0" normalizeH="0" baseline="0" noProof="0">
                <a:ln>
                  <a:noFill/>
                </a:ln>
                <a:solidFill>
                  <a:srgbClr val="4156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tr-TR" sz="2700" b="1" i="0" u="none" strike="noStrike" kern="1200" cap="none" spc="0" normalizeH="0" baseline="0" noProof="0" err="1">
                <a:ln>
                  <a:noFill/>
                </a:ln>
                <a:solidFill>
                  <a:srgbClr val="4156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degrees</a:t>
            </a:r>
            <a:endParaRPr kumimoji="0" lang="en-GB" sz="2700" b="1" i="0" u="none" strike="noStrike" kern="1200" cap="none" spc="0" normalizeH="0" baseline="0" noProof="0">
              <a:ln>
                <a:noFill/>
              </a:ln>
              <a:solidFill>
                <a:srgbClr val="415699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B0D3C59-2AFB-43C1-9F2D-9D492A4CAB81}"/>
              </a:ext>
            </a:extLst>
          </p:cNvPr>
          <p:cNvSpPr txBox="1"/>
          <p:nvPr/>
        </p:nvSpPr>
        <p:spPr>
          <a:xfrm>
            <a:off x="648016" y="2420887"/>
            <a:ext cx="4890770" cy="34491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Research </a:t>
            </a:r>
            <a:r>
              <a:rPr kumimoji="0" lang="tr-TR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niversit</a:t>
            </a:r>
            <a:r>
              <a:rPr kumimoji="0" lang="tr-TR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ies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Academic study/research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Master of Arts(MA):1-2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years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Master of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Science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(MSc):1-2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years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ccess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to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 PhD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kstvak 5">
            <a:extLst>
              <a:ext uri="{FF2B5EF4-FFF2-40B4-BE49-F238E27FC236}">
                <a16:creationId xmlns:a16="http://schemas.microsoft.com/office/drawing/2014/main" id="{99D77D8A-A40D-4445-9B2D-2AF2904A8B86}"/>
              </a:ext>
            </a:extLst>
          </p:cNvPr>
          <p:cNvSpPr txBox="1"/>
          <p:nvPr/>
        </p:nvSpPr>
        <p:spPr>
          <a:xfrm>
            <a:off x="5980388" y="2420887"/>
            <a:ext cx="4496003" cy="344918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University of Applied Sciences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Practically oriented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Master (M): 1-2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0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20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32B48A5-AF2F-4470-B254-2DBA7A3F9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60848"/>
            <a:ext cx="8062392" cy="3447256"/>
          </a:xfrm>
        </p:spPr>
        <p:txBody>
          <a:bodyPr>
            <a:normAutofit lnSpcReduction="10000"/>
          </a:bodyPr>
          <a:lstStyle/>
          <a:p>
            <a:r>
              <a:rPr lang="tr-TR" sz="1900" dirty="0">
                <a:solidFill>
                  <a:srgbClr val="415699"/>
                </a:solidFill>
              </a:rPr>
              <a:t>S</a:t>
            </a:r>
            <a:r>
              <a:rPr lang="en-GB" sz="1900" dirty="0">
                <a:solidFill>
                  <a:srgbClr val="415699"/>
                </a:solidFill>
              </a:rPr>
              <a:t>pending a minimum of four years conducting original research and writing a</a:t>
            </a:r>
            <a:r>
              <a:rPr lang="tr-TR" sz="1900" dirty="0">
                <a:solidFill>
                  <a:srgbClr val="415699"/>
                </a:solidFill>
              </a:rPr>
              <a:t> </a:t>
            </a:r>
            <a:r>
              <a:rPr lang="en-GB" sz="1900" dirty="0">
                <a:solidFill>
                  <a:srgbClr val="415699"/>
                </a:solidFill>
              </a:rPr>
              <a:t>dissertation</a:t>
            </a:r>
            <a:endParaRPr lang="tr-TR" sz="1900" dirty="0">
              <a:solidFill>
                <a:srgbClr val="415699"/>
              </a:solidFill>
            </a:endParaRPr>
          </a:p>
          <a:p>
            <a:r>
              <a:rPr lang="tr-TR" sz="1900" dirty="0">
                <a:solidFill>
                  <a:srgbClr val="415699"/>
                </a:solidFill>
              </a:rPr>
              <a:t>N</a:t>
            </a:r>
            <a:r>
              <a:rPr lang="en-GB" sz="1900" dirty="0" err="1">
                <a:solidFill>
                  <a:srgbClr val="415699"/>
                </a:solidFill>
              </a:rPr>
              <a:t>ot</a:t>
            </a:r>
            <a:r>
              <a:rPr lang="en-GB" sz="1900" dirty="0">
                <a:solidFill>
                  <a:srgbClr val="415699"/>
                </a:solidFill>
              </a:rPr>
              <a:t> regarded as </a:t>
            </a:r>
            <a:r>
              <a:rPr lang="tr-TR" sz="1900" dirty="0">
                <a:solidFill>
                  <a:srgbClr val="415699"/>
                </a:solidFill>
              </a:rPr>
              <a:t>a </a:t>
            </a:r>
            <a:r>
              <a:rPr lang="en-GB" sz="1900" dirty="0">
                <a:solidFill>
                  <a:srgbClr val="415699"/>
                </a:solidFill>
              </a:rPr>
              <a:t>study, but as serious research</a:t>
            </a:r>
            <a:endParaRPr lang="tr-TR" sz="1900" dirty="0">
              <a:solidFill>
                <a:srgbClr val="415699"/>
              </a:solidFill>
            </a:endParaRPr>
          </a:p>
          <a:p>
            <a:r>
              <a:rPr lang="tr-TR" sz="1900" dirty="0">
                <a:solidFill>
                  <a:srgbClr val="415699"/>
                </a:solidFill>
              </a:rPr>
              <a:t>O</a:t>
            </a:r>
            <a:r>
              <a:rPr lang="en-GB" sz="1900" dirty="0" err="1">
                <a:solidFill>
                  <a:srgbClr val="415699"/>
                </a:solidFill>
              </a:rPr>
              <a:t>ften</a:t>
            </a:r>
            <a:r>
              <a:rPr lang="en-GB" sz="1900" dirty="0">
                <a:solidFill>
                  <a:srgbClr val="415699"/>
                </a:solidFill>
              </a:rPr>
              <a:t> in paid employment</a:t>
            </a:r>
            <a:endParaRPr lang="tr-TR" sz="1900" dirty="0">
              <a:solidFill>
                <a:srgbClr val="415699"/>
              </a:solidFill>
            </a:endParaRPr>
          </a:p>
          <a:p>
            <a:endParaRPr lang="tr-TR" sz="1900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tr-TR" sz="1900" dirty="0" err="1">
                <a:solidFill>
                  <a:srgbClr val="415699"/>
                </a:solidFill>
              </a:rPr>
              <a:t>Some</a:t>
            </a:r>
            <a:r>
              <a:rPr lang="tr-TR" sz="1900" dirty="0">
                <a:solidFill>
                  <a:srgbClr val="415699"/>
                </a:solidFill>
              </a:rPr>
              <a:t> </a:t>
            </a:r>
            <a:r>
              <a:rPr lang="tr-TR" sz="1900" dirty="0" err="1">
                <a:solidFill>
                  <a:srgbClr val="415699"/>
                </a:solidFill>
              </a:rPr>
              <a:t>useful</a:t>
            </a:r>
            <a:r>
              <a:rPr lang="tr-TR" sz="1900" dirty="0">
                <a:solidFill>
                  <a:srgbClr val="415699"/>
                </a:solidFill>
              </a:rPr>
              <a:t> </a:t>
            </a:r>
            <a:r>
              <a:rPr lang="tr-TR" sz="1900" dirty="0" err="1">
                <a:solidFill>
                  <a:srgbClr val="415699"/>
                </a:solidFill>
              </a:rPr>
              <a:t>websites</a:t>
            </a:r>
            <a:endParaRPr lang="tr-TR" sz="1900" dirty="0">
              <a:solidFill>
                <a:srgbClr val="415699"/>
              </a:solidFill>
            </a:endParaRPr>
          </a:p>
          <a:p>
            <a:r>
              <a:rPr lang="tr-TR" sz="1900" dirty="0">
                <a:solidFill>
                  <a:srgbClr val="415699"/>
                </a:solidFill>
                <a:hlinkClick r:id="rId2"/>
              </a:rPr>
              <a:t>www.promodoc.eu</a:t>
            </a:r>
            <a:endParaRPr lang="tr-TR" sz="1900" dirty="0">
              <a:solidFill>
                <a:srgbClr val="415699"/>
              </a:solidFill>
            </a:endParaRPr>
          </a:p>
          <a:p>
            <a:r>
              <a:rPr lang="tr-TR" sz="1900" dirty="0">
                <a:solidFill>
                  <a:srgbClr val="415699"/>
                </a:solidFill>
                <a:hlinkClick r:id="rId3"/>
              </a:rPr>
              <a:t>www.academictransfer.com</a:t>
            </a:r>
            <a:endParaRPr lang="tr-TR" sz="1900" dirty="0">
              <a:solidFill>
                <a:srgbClr val="415699"/>
              </a:solidFill>
            </a:endParaRPr>
          </a:p>
          <a:p>
            <a:pPr marL="0" indent="0">
              <a:buNone/>
            </a:pPr>
            <a:endParaRPr lang="tr-TR" sz="1900" dirty="0">
              <a:solidFill>
                <a:srgbClr val="415699"/>
              </a:solidFill>
            </a:endParaRPr>
          </a:p>
          <a:p>
            <a:endParaRPr lang="en-GB" sz="1900" dirty="0">
              <a:solidFill>
                <a:schemeClr val="tx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0796FE-F18A-4ADA-911C-55DCA88DD4D0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dirty="0" err="1">
                <a:solidFill>
                  <a:srgbClr val="415699"/>
                </a:solidFill>
              </a:rPr>
              <a:t>PhD</a:t>
            </a:r>
            <a:r>
              <a:rPr lang="tr-TR" sz="2700" dirty="0">
                <a:solidFill>
                  <a:srgbClr val="415699"/>
                </a:solidFill>
              </a:rPr>
              <a:t> </a:t>
            </a:r>
            <a:endParaRPr lang="en-GB" sz="2700" dirty="0">
              <a:solidFill>
                <a:srgbClr val="415699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B7967C0-7B47-43BD-998B-5F8AB400A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2172" y="3428999"/>
            <a:ext cx="4645498" cy="30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5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8487E9-D6E8-4353-9003-9DA452E1415B}"/>
              </a:ext>
            </a:extLst>
          </p:cNvPr>
          <p:cNvSpPr txBox="1">
            <a:spLocks/>
          </p:cNvSpPr>
          <p:nvPr/>
        </p:nvSpPr>
        <p:spPr>
          <a:xfrm>
            <a:off x="457199" y="1196752"/>
            <a:ext cx="8421757" cy="769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700" b="1" dirty="0">
                <a:solidFill>
                  <a:srgbClr val="415699"/>
                </a:solidFill>
              </a:rPr>
              <a:t>s</a:t>
            </a:r>
            <a:r>
              <a:rPr lang="tr-TR" sz="2700" b="1" dirty="0">
                <a:solidFill>
                  <a:srgbClr val="415699"/>
                </a:solidFill>
              </a:rPr>
              <a:t>tudyfinder.nl</a:t>
            </a:r>
            <a:br>
              <a:rPr lang="tr-TR" sz="2700" b="1" dirty="0">
                <a:solidFill>
                  <a:srgbClr val="415699"/>
                </a:solidFill>
              </a:rPr>
            </a:br>
            <a:r>
              <a:rPr lang="tr-TR" sz="2700" b="1" dirty="0">
                <a:solidFill>
                  <a:srgbClr val="415699"/>
                </a:solidFill>
              </a:rPr>
              <a:t>	Bachelor</a:t>
            </a:r>
            <a:r>
              <a:rPr lang="en-GB" sz="2700" b="1" dirty="0">
                <a:solidFill>
                  <a:srgbClr val="415699"/>
                </a:solidFill>
              </a:rPr>
              <a:t> programmes </a:t>
            </a:r>
            <a:r>
              <a:rPr lang="tr-TR" sz="2700" b="1" dirty="0">
                <a:solidFill>
                  <a:srgbClr val="415699"/>
                </a:solidFill>
              </a:rPr>
              <a:t>in the Netherlands</a:t>
            </a:r>
          </a:p>
          <a:p>
            <a:endParaRPr lang="en-GB" sz="2100" b="1" dirty="0">
              <a:solidFill>
                <a:srgbClr val="415699"/>
              </a:solidFill>
            </a:endParaRPr>
          </a:p>
          <a:p>
            <a:endParaRPr lang="en-GB" sz="2100" b="1" dirty="0">
              <a:solidFill>
                <a:schemeClr val="tx2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CA6101C-7EC3-40CA-9AEB-3DE8FE5D5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202855"/>
            <a:ext cx="4235524" cy="2920508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4C3F67E-B89F-4EC7-A4D9-2CF41AD146B4}"/>
              </a:ext>
            </a:extLst>
          </p:cNvPr>
          <p:cNvSpPr txBox="1">
            <a:spLocks/>
          </p:cNvSpPr>
          <p:nvPr/>
        </p:nvSpPr>
        <p:spPr>
          <a:xfrm>
            <a:off x="5383899" y="2352615"/>
            <a:ext cx="3726900" cy="3495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r-TR" sz="2100" b="1" dirty="0">
                <a:solidFill>
                  <a:srgbClr val="415699"/>
                </a:solidFill>
              </a:rPr>
              <a:t>Psychology</a:t>
            </a:r>
          </a:p>
          <a:p>
            <a:pPr marL="0" indent="0">
              <a:buFont typeface="Arial"/>
              <a:buNone/>
            </a:pPr>
            <a:r>
              <a:rPr lang="tr-TR" sz="2100" dirty="0">
                <a:solidFill>
                  <a:srgbClr val="415699"/>
                </a:solidFill>
              </a:rPr>
              <a:t>2</a:t>
            </a:r>
            <a:r>
              <a:rPr lang="en-GB" sz="2100" dirty="0">
                <a:solidFill>
                  <a:srgbClr val="415699"/>
                </a:solidFill>
              </a:rPr>
              <a:t>4</a:t>
            </a:r>
            <a:r>
              <a:rPr lang="tr-TR" sz="2100" dirty="0">
                <a:solidFill>
                  <a:srgbClr val="415699"/>
                </a:solidFill>
              </a:rPr>
              <a:t> results</a:t>
            </a:r>
            <a:br>
              <a:rPr lang="tr-TR" sz="2100" dirty="0">
                <a:solidFill>
                  <a:schemeClr val="tx2"/>
                </a:solidFill>
              </a:rPr>
            </a:br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78FD5DAA-0E9F-4BFF-B68F-CC71646EA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995" y="2288295"/>
            <a:ext cx="3726900" cy="3495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100" b="1" dirty="0">
                <a:solidFill>
                  <a:srgbClr val="415699"/>
                </a:solidFill>
              </a:rPr>
              <a:t>International Relations</a:t>
            </a:r>
          </a:p>
          <a:p>
            <a:pPr marL="0" indent="0">
              <a:buNone/>
            </a:pPr>
            <a:r>
              <a:rPr lang="en-GB" sz="2100" dirty="0">
                <a:solidFill>
                  <a:srgbClr val="415699"/>
                </a:solidFill>
              </a:rPr>
              <a:t>218</a:t>
            </a:r>
            <a:r>
              <a:rPr lang="tr-TR" sz="2100" dirty="0">
                <a:solidFill>
                  <a:srgbClr val="415699"/>
                </a:solidFill>
              </a:rPr>
              <a:t> results</a:t>
            </a:r>
            <a:br>
              <a:rPr lang="tr-TR" sz="2100" dirty="0">
                <a:solidFill>
                  <a:schemeClr val="tx2"/>
                </a:solidFill>
              </a:rPr>
            </a:br>
            <a:endParaRPr lang="en-GB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1442AD5C-75D9-4B29-A8CE-D668E6010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717" y="3202855"/>
            <a:ext cx="5451540" cy="29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9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992D90D-2F1B-48DB-8FD5-03AD4A10D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5" y="2226287"/>
            <a:ext cx="3254896" cy="3495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100" b="1" dirty="0">
                <a:solidFill>
                  <a:srgbClr val="415699"/>
                </a:solidFill>
              </a:rPr>
              <a:t>Engineering</a:t>
            </a:r>
          </a:p>
          <a:p>
            <a:pPr marL="0" indent="0">
              <a:buNone/>
            </a:pPr>
            <a:r>
              <a:rPr lang="en-GB" sz="2100" dirty="0">
                <a:solidFill>
                  <a:srgbClr val="415699"/>
                </a:solidFill>
              </a:rPr>
              <a:t>160</a:t>
            </a:r>
            <a:r>
              <a:rPr lang="tr-TR" sz="2100" dirty="0">
                <a:solidFill>
                  <a:srgbClr val="415699"/>
                </a:solidFill>
              </a:rPr>
              <a:t> results</a:t>
            </a:r>
            <a:br>
              <a:rPr lang="tr-TR" sz="2100" dirty="0">
                <a:solidFill>
                  <a:schemeClr val="tx2"/>
                </a:solidFill>
              </a:rPr>
            </a:b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8C6A13-F4AC-4FA1-832F-61D8436EE9B4}"/>
              </a:ext>
            </a:extLst>
          </p:cNvPr>
          <p:cNvSpPr txBox="1">
            <a:spLocks/>
          </p:cNvSpPr>
          <p:nvPr/>
        </p:nvSpPr>
        <p:spPr>
          <a:xfrm>
            <a:off x="457199" y="1179443"/>
            <a:ext cx="8289235" cy="7869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700" b="1" dirty="0">
                <a:solidFill>
                  <a:srgbClr val="415699"/>
                </a:solidFill>
              </a:rPr>
              <a:t>s</a:t>
            </a:r>
            <a:r>
              <a:rPr lang="tr-TR" sz="2700" b="1" dirty="0">
                <a:solidFill>
                  <a:srgbClr val="415699"/>
                </a:solidFill>
              </a:rPr>
              <a:t>tudyfinder.nl</a:t>
            </a:r>
            <a:br>
              <a:rPr lang="tr-TR" sz="2700" b="1" dirty="0">
                <a:solidFill>
                  <a:srgbClr val="415699"/>
                </a:solidFill>
              </a:rPr>
            </a:br>
            <a:r>
              <a:rPr lang="tr-TR" sz="2700" b="1" dirty="0">
                <a:solidFill>
                  <a:srgbClr val="415699"/>
                </a:solidFill>
              </a:rPr>
              <a:t>	</a:t>
            </a:r>
            <a:r>
              <a:rPr lang="en-GB" sz="2700" b="1" dirty="0">
                <a:solidFill>
                  <a:srgbClr val="415699"/>
                </a:solidFill>
              </a:rPr>
              <a:t>Master programmes </a:t>
            </a:r>
            <a:r>
              <a:rPr lang="tr-TR" sz="2700" b="1" dirty="0">
                <a:solidFill>
                  <a:srgbClr val="415699"/>
                </a:solidFill>
              </a:rPr>
              <a:t>in the Netherlands</a:t>
            </a:r>
          </a:p>
          <a:p>
            <a:endParaRPr lang="en-GB" sz="2100" b="1" dirty="0">
              <a:solidFill>
                <a:srgbClr val="415699"/>
              </a:solidFill>
            </a:endParaRPr>
          </a:p>
          <a:p>
            <a:endParaRPr lang="en-GB" sz="2100" b="1" dirty="0">
              <a:solidFill>
                <a:schemeClr val="tx2"/>
              </a:solidFill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308280C8-0C40-4917-9D24-57189711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5" y="3183641"/>
            <a:ext cx="3779983" cy="304527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805637F-B46D-470B-8A02-D8C28EC71C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3309" y="3239970"/>
            <a:ext cx="3747093" cy="3013664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22E3D5-33F4-40FC-945B-5D2A1D21C6A9}"/>
              </a:ext>
            </a:extLst>
          </p:cNvPr>
          <p:cNvSpPr txBox="1">
            <a:spLocks/>
          </p:cNvSpPr>
          <p:nvPr/>
        </p:nvSpPr>
        <p:spPr>
          <a:xfrm>
            <a:off x="5491538" y="2362377"/>
            <a:ext cx="3254896" cy="3495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r-TR" sz="2100" b="1" dirty="0">
                <a:solidFill>
                  <a:srgbClr val="415699"/>
                </a:solidFill>
              </a:rPr>
              <a:t>Economics</a:t>
            </a:r>
          </a:p>
          <a:p>
            <a:pPr marL="0" indent="0">
              <a:buFont typeface="Arial"/>
              <a:buNone/>
            </a:pPr>
            <a:r>
              <a:rPr lang="en-GB" sz="2100" dirty="0">
                <a:solidFill>
                  <a:srgbClr val="415699"/>
                </a:solidFill>
              </a:rPr>
              <a:t>358</a:t>
            </a:r>
            <a:r>
              <a:rPr lang="tr-TR" sz="2100" dirty="0">
                <a:solidFill>
                  <a:srgbClr val="415699"/>
                </a:solidFill>
              </a:rPr>
              <a:t> results</a:t>
            </a:r>
            <a:br>
              <a:rPr lang="tr-TR" sz="2100" dirty="0">
                <a:solidFill>
                  <a:schemeClr val="tx2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60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D586BD3-C533-4BC0-9022-E3869CA89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16833"/>
            <a:ext cx="10628489" cy="4481944"/>
          </a:xfrm>
        </p:spPr>
        <p:txBody>
          <a:bodyPr>
            <a:normAutofit fontScale="92500" lnSpcReduction="20000"/>
          </a:bodyPr>
          <a:lstStyle/>
          <a:p>
            <a:pPr marL="69850" indent="0">
              <a:lnSpc>
                <a:spcPct val="90000"/>
              </a:lnSpc>
              <a:buNone/>
              <a:defRPr/>
            </a:pPr>
            <a:r>
              <a:rPr lang="en-GB" sz="2200" kern="0" dirty="0">
                <a:solidFill>
                  <a:srgbClr val="415699"/>
                </a:solidFill>
              </a:rPr>
              <a:t>Scholarships offered by the Dutch government or private institutions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i="1" kern="0" dirty="0">
                <a:solidFill>
                  <a:srgbClr val="415699"/>
                </a:solidFill>
              </a:rPr>
              <a:t>The Holland Scholarship</a:t>
            </a:r>
            <a:br>
              <a:rPr lang="en-GB" sz="1800" i="1" kern="0" dirty="0">
                <a:solidFill>
                  <a:srgbClr val="415699"/>
                </a:solidFill>
              </a:rPr>
            </a:br>
            <a:r>
              <a:rPr lang="en-GB" sz="1800" i="1" kern="0" dirty="0">
                <a:solidFill>
                  <a:srgbClr val="415699"/>
                </a:solidFill>
                <a:hlinkClick r:id="rId2"/>
              </a:rPr>
              <a:t>www.studyinholland.nl/hollandscholarship</a:t>
            </a:r>
            <a:r>
              <a:rPr lang="en-GB" sz="1500" i="1" kern="0" dirty="0">
                <a:solidFill>
                  <a:srgbClr val="415699"/>
                </a:solidFill>
              </a:rPr>
              <a:t> - Deadlines </a:t>
            </a:r>
            <a:r>
              <a:rPr lang="en-GB" sz="1500" b="1" i="1" kern="0" dirty="0">
                <a:solidFill>
                  <a:srgbClr val="415699"/>
                </a:solidFill>
              </a:rPr>
              <a:t>1 February</a:t>
            </a:r>
            <a:r>
              <a:rPr lang="en-GB" sz="1500" i="1" kern="0" dirty="0">
                <a:solidFill>
                  <a:srgbClr val="415699"/>
                </a:solidFill>
              </a:rPr>
              <a:t> &amp; </a:t>
            </a:r>
            <a:r>
              <a:rPr lang="en-GB" sz="1500" b="1" i="1" kern="0" dirty="0">
                <a:solidFill>
                  <a:srgbClr val="415699"/>
                </a:solidFill>
              </a:rPr>
              <a:t>1 May</a:t>
            </a:r>
            <a:r>
              <a:rPr lang="en-GB" sz="1500" i="1" kern="0" dirty="0">
                <a:solidFill>
                  <a:srgbClr val="415699"/>
                </a:solidFill>
              </a:rPr>
              <a:t> 2020</a:t>
            </a:r>
            <a:br>
              <a:rPr lang="en-GB" sz="1500" i="1" kern="0" dirty="0">
                <a:solidFill>
                  <a:srgbClr val="415699"/>
                </a:solidFill>
              </a:rPr>
            </a:br>
            <a:endParaRPr lang="en-GB" sz="1500" i="1" kern="0" dirty="0">
              <a:solidFill>
                <a:srgbClr val="415699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GB" sz="1800" i="1" kern="0" dirty="0">
                <a:solidFill>
                  <a:srgbClr val="415699"/>
                </a:solidFill>
              </a:rPr>
              <a:t>NN Future Matters Scholarship</a:t>
            </a:r>
            <a:br>
              <a:rPr lang="en-GB" sz="2400" i="1" kern="0" dirty="0">
                <a:solidFill>
                  <a:srgbClr val="415699"/>
                </a:solidFill>
              </a:rPr>
            </a:br>
            <a:r>
              <a:rPr lang="en-GB" sz="1800" i="1" kern="0" dirty="0">
                <a:solidFill>
                  <a:srgbClr val="415699"/>
                </a:solidFill>
                <a:hlinkClick r:id="rId3"/>
              </a:rPr>
              <a:t>https://www.studyinholland.nl/scholarships/highlighted-scholarships/nn-future-matters-scholarship</a:t>
            </a:r>
            <a:r>
              <a:rPr lang="en-GB" sz="1800" i="1" kern="0" dirty="0">
                <a:solidFill>
                  <a:srgbClr val="415699"/>
                </a:solidFill>
              </a:rPr>
              <a:t> -</a:t>
            </a:r>
            <a:r>
              <a:rPr lang="en-GB" sz="2000" i="1" kern="0" dirty="0">
                <a:solidFill>
                  <a:srgbClr val="415699"/>
                </a:solidFill>
              </a:rPr>
              <a:t> </a:t>
            </a:r>
            <a:r>
              <a:rPr lang="en-GB" sz="1500" i="1" kern="0" dirty="0">
                <a:solidFill>
                  <a:srgbClr val="415699"/>
                </a:solidFill>
              </a:rPr>
              <a:t>Deadline </a:t>
            </a:r>
            <a:r>
              <a:rPr lang="en-GB" sz="1500" b="1" i="1" kern="0" dirty="0">
                <a:solidFill>
                  <a:srgbClr val="415699"/>
                </a:solidFill>
              </a:rPr>
              <a:t>3 </a:t>
            </a:r>
            <a:r>
              <a:rPr lang="en-GB" sz="1500" b="1" i="1" kern="0">
                <a:solidFill>
                  <a:srgbClr val="415699"/>
                </a:solidFill>
              </a:rPr>
              <a:t>April </a:t>
            </a:r>
            <a:r>
              <a:rPr lang="en-GB" sz="1500" i="1" kern="0">
                <a:solidFill>
                  <a:srgbClr val="415699"/>
                </a:solidFill>
              </a:rPr>
              <a:t>2020</a:t>
            </a:r>
            <a:br>
              <a:rPr lang="en-GB" sz="2000" i="1" kern="0" dirty="0">
                <a:solidFill>
                  <a:srgbClr val="415699"/>
                </a:solidFill>
              </a:rPr>
            </a:br>
            <a:endParaRPr lang="en-GB" sz="2200" kern="0" dirty="0">
              <a:solidFill>
                <a:srgbClr val="415699"/>
              </a:solidFill>
            </a:endParaRPr>
          </a:p>
          <a:p>
            <a:pPr marL="69850" indent="0">
              <a:lnSpc>
                <a:spcPct val="90000"/>
              </a:lnSpc>
              <a:buNone/>
              <a:defRPr/>
            </a:pPr>
            <a:r>
              <a:rPr lang="en-GB" sz="2200" kern="0" dirty="0">
                <a:solidFill>
                  <a:srgbClr val="415699"/>
                </a:solidFill>
              </a:rPr>
              <a:t>Scholarships offered by Dutch higher education institutions</a:t>
            </a:r>
          </a:p>
          <a:p>
            <a:pPr lvl="1">
              <a:lnSpc>
                <a:spcPct val="90000"/>
              </a:lnSpc>
              <a:defRPr/>
            </a:pPr>
            <a:r>
              <a:rPr lang="tr-TR" sz="1800" i="1" dirty="0">
                <a:solidFill>
                  <a:srgbClr val="415699"/>
                </a:solidFill>
              </a:rPr>
              <a:t>Maastricht </a:t>
            </a:r>
            <a:r>
              <a:rPr lang="tr-TR" sz="1800" i="1" dirty="0" err="1">
                <a:solidFill>
                  <a:srgbClr val="415699"/>
                </a:solidFill>
              </a:rPr>
              <a:t>University</a:t>
            </a:r>
            <a:r>
              <a:rPr lang="tr-TR" sz="1800" i="1" dirty="0">
                <a:solidFill>
                  <a:srgbClr val="415699"/>
                </a:solidFill>
              </a:rPr>
              <a:t> SBE Turkey Scholarship</a:t>
            </a:r>
            <a:endParaRPr lang="en-GB" sz="1800" i="1" dirty="0">
              <a:solidFill>
                <a:srgbClr val="415699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GB" sz="1800" i="1" dirty="0">
                <a:solidFill>
                  <a:srgbClr val="415699"/>
                </a:solidFill>
              </a:rPr>
              <a:t>Fontys University of Applied Sciences Top-Talent scholarships for Technology &amp; Business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i="1" dirty="0" err="1">
                <a:solidFill>
                  <a:srgbClr val="415699"/>
                </a:solidFill>
              </a:rPr>
              <a:t>CentER</a:t>
            </a:r>
            <a:r>
              <a:rPr lang="en-GB" sz="1800" i="1" dirty="0">
                <a:solidFill>
                  <a:srgbClr val="415699"/>
                </a:solidFill>
              </a:rPr>
              <a:t> Scholarships Tilburg University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i="1" dirty="0">
                <a:solidFill>
                  <a:srgbClr val="415699"/>
                </a:solidFill>
              </a:rPr>
              <a:t>JADS JMJ Scholarships (cooperation Eindhoven University of Technology and Tilburg University) for excellent students in Data Science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i="1" dirty="0">
                <a:solidFill>
                  <a:srgbClr val="415699"/>
                </a:solidFill>
              </a:rPr>
              <a:t>Leiden University Excellence Scholarship programme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i="1" dirty="0">
                <a:solidFill>
                  <a:srgbClr val="415699"/>
                </a:solidFill>
              </a:rPr>
              <a:t>ALSP - Eindhoven University of Technology </a:t>
            </a:r>
          </a:p>
          <a:p>
            <a:pPr marL="76200" lvl="1" indent="0">
              <a:lnSpc>
                <a:spcPct val="90000"/>
              </a:lnSpc>
              <a:buNone/>
              <a:defRPr/>
            </a:pPr>
            <a:br>
              <a:rPr lang="en-GB" sz="1600" i="1" dirty="0">
                <a:solidFill>
                  <a:srgbClr val="415699"/>
                </a:solidFill>
              </a:rPr>
            </a:br>
            <a:endParaRPr lang="en-GB" sz="1900" i="1" dirty="0">
              <a:solidFill>
                <a:srgbClr val="415699"/>
              </a:solidFill>
              <a:latin typeface="Arial (Body)"/>
            </a:endParaRPr>
          </a:p>
          <a:p>
            <a:pPr marL="69850" indent="0">
              <a:lnSpc>
                <a:spcPct val="90000"/>
              </a:lnSpc>
              <a:buNone/>
              <a:defRPr/>
            </a:pPr>
            <a:r>
              <a:rPr lang="en-GB" sz="2200" kern="0" dirty="0">
                <a:solidFill>
                  <a:srgbClr val="415699"/>
                </a:solidFill>
              </a:rPr>
              <a:t>Scholarships offered in your own country</a:t>
            </a:r>
          </a:p>
          <a:p>
            <a:pPr lvl="1">
              <a:lnSpc>
                <a:spcPct val="90000"/>
              </a:lnSpc>
              <a:defRPr/>
            </a:pPr>
            <a:r>
              <a:rPr lang="tr-TR" sz="1800" i="1" kern="0" dirty="0" err="1">
                <a:solidFill>
                  <a:srgbClr val="415699"/>
                </a:solidFill>
              </a:rPr>
              <a:t>Tübitak</a:t>
            </a:r>
            <a:r>
              <a:rPr lang="tr-TR" sz="1800" i="1" kern="0" dirty="0">
                <a:solidFill>
                  <a:srgbClr val="415699"/>
                </a:solidFill>
              </a:rPr>
              <a:t>: Yurtdışı Doktora Sonrası Araştırma Burs Programları</a:t>
            </a:r>
            <a:endParaRPr lang="en-GB" sz="1800" i="1" kern="0" dirty="0">
              <a:solidFill>
                <a:srgbClr val="415699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GB" sz="1800" i="1" kern="0" dirty="0">
                <a:solidFill>
                  <a:srgbClr val="415699"/>
                </a:solidFill>
              </a:rPr>
              <a:t>Jean Monnet Scholarship Programme</a:t>
            </a:r>
          </a:p>
          <a:p>
            <a:pPr lvl="1">
              <a:lnSpc>
                <a:spcPct val="90000"/>
              </a:lnSpc>
              <a:defRPr/>
            </a:pPr>
            <a:r>
              <a:rPr lang="en-GB" sz="1800" i="1" kern="0" dirty="0">
                <a:solidFill>
                  <a:srgbClr val="415699"/>
                </a:solidFill>
              </a:rPr>
              <a:t>Milli Eğitim </a:t>
            </a:r>
            <a:r>
              <a:rPr lang="en-GB" sz="1800" i="1" kern="0" dirty="0" err="1">
                <a:solidFill>
                  <a:srgbClr val="415699"/>
                </a:solidFill>
              </a:rPr>
              <a:t>Bakanlığı</a:t>
            </a:r>
            <a:r>
              <a:rPr lang="en-GB" sz="1800" i="1" kern="0" dirty="0">
                <a:solidFill>
                  <a:srgbClr val="415699"/>
                </a:solidFill>
              </a:rPr>
              <a:t> </a:t>
            </a:r>
            <a:r>
              <a:rPr lang="en-GB" sz="1800" i="1" kern="0" dirty="0" err="1">
                <a:solidFill>
                  <a:srgbClr val="415699"/>
                </a:solidFill>
              </a:rPr>
              <a:t>Bursları</a:t>
            </a:r>
            <a:endParaRPr lang="en-GB" sz="1800" i="1" kern="0" dirty="0">
              <a:solidFill>
                <a:srgbClr val="415699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879206-1E14-44B2-97F8-E243028F08F0}"/>
              </a:ext>
            </a:extLst>
          </p:cNvPr>
          <p:cNvSpPr txBox="1">
            <a:spLocks/>
          </p:cNvSpPr>
          <p:nvPr/>
        </p:nvSpPr>
        <p:spPr>
          <a:xfrm>
            <a:off x="457200" y="1219199"/>
            <a:ext cx="7074102" cy="4823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dirty="0" err="1">
                <a:solidFill>
                  <a:srgbClr val="415699"/>
                </a:solidFill>
              </a:rPr>
              <a:t>Scholarships</a:t>
            </a:r>
            <a:endParaRPr lang="en-GB" sz="2700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74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34E7D01-F811-4ABC-9826-164AB6650F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22780" y="1573928"/>
            <a:ext cx="5502019" cy="46797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42D6E83-7AEE-43DC-997D-9B7201A4E67F}"/>
              </a:ext>
            </a:extLst>
          </p:cNvPr>
          <p:cNvSpPr txBox="1">
            <a:spLocks/>
          </p:cNvSpPr>
          <p:nvPr/>
        </p:nvSpPr>
        <p:spPr>
          <a:xfrm>
            <a:off x="457200" y="795131"/>
            <a:ext cx="7355160" cy="7696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rgbClr val="415699"/>
                </a:solidFill>
              </a:rPr>
              <a:t>g</a:t>
            </a:r>
            <a:r>
              <a:rPr lang="tr-TR" b="1" dirty="0">
                <a:solidFill>
                  <a:srgbClr val="415699"/>
                </a:solidFill>
              </a:rPr>
              <a:t>rantfinder.nl</a:t>
            </a:r>
            <a:br>
              <a:rPr lang="tr-TR" b="1" dirty="0">
                <a:solidFill>
                  <a:srgbClr val="415699"/>
                </a:solidFill>
              </a:rPr>
            </a:br>
            <a:r>
              <a:rPr lang="tr-TR" b="1" dirty="0">
                <a:solidFill>
                  <a:srgbClr val="415699"/>
                </a:solidFill>
              </a:rPr>
              <a:t>	Scholarships available for Turkey</a:t>
            </a:r>
          </a:p>
          <a:p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363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D732CE4-1831-4B71-96D4-804721261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1" y="1931153"/>
            <a:ext cx="8641973" cy="340457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5699"/>
                </a:solidFill>
              </a:rPr>
              <a:t>Holland</a:t>
            </a:r>
            <a:r>
              <a:rPr lang="tr-TR" dirty="0">
                <a:solidFill>
                  <a:srgbClr val="415699"/>
                </a:solidFill>
              </a:rPr>
              <a:t> impressions</a:t>
            </a:r>
            <a:endParaRPr lang="en-US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5699"/>
                </a:solidFill>
              </a:rPr>
              <a:t>Why study in Holland?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5699"/>
                </a:solidFill>
              </a:rPr>
              <a:t>Dutch Education System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15699"/>
                </a:solidFill>
              </a:rPr>
              <a:t>Practical information</a:t>
            </a:r>
          </a:p>
          <a:p>
            <a:pPr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1B32AD-3113-40B1-84C2-A2B8809EB15D}"/>
              </a:ext>
            </a:extLst>
          </p:cNvPr>
          <p:cNvSpPr txBox="1">
            <a:spLocks/>
          </p:cNvSpPr>
          <p:nvPr/>
        </p:nvSpPr>
        <p:spPr>
          <a:xfrm>
            <a:off x="457200" y="1157882"/>
            <a:ext cx="7604936" cy="518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dirty="0">
                <a:solidFill>
                  <a:srgbClr val="415699"/>
                </a:solidFill>
              </a:rPr>
              <a:t>Content</a:t>
            </a:r>
            <a:endParaRPr lang="en-GB" sz="2700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84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7BD3608-6A1E-49CF-B650-93F453D53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86001"/>
            <a:ext cx="3064933" cy="435186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415699"/>
                </a:solidFill>
              </a:rPr>
              <a:t>Transcript</a:t>
            </a:r>
            <a:r>
              <a:rPr lang="tr-TR" sz="2400" dirty="0">
                <a:solidFill>
                  <a:srgbClr val="415699"/>
                </a:solidFill>
              </a:rPr>
              <a:t> </a:t>
            </a:r>
            <a:endParaRPr lang="en-GB" sz="2400" dirty="0">
              <a:solidFill>
                <a:srgbClr val="415699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415699"/>
                </a:solidFill>
              </a:rPr>
              <a:t>IELTS</a:t>
            </a:r>
            <a:r>
              <a:rPr lang="en-GB" sz="2400" dirty="0">
                <a:solidFill>
                  <a:srgbClr val="415699"/>
                </a:solidFill>
              </a:rPr>
              <a:t> / TOEFL</a:t>
            </a:r>
            <a:r>
              <a:rPr lang="tr-TR" sz="2400" dirty="0">
                <a:solidFill>
                  <a:srgbClr val="415699"/>
                </a:solidFill>
              </a:rPr>
              <a:t> </a:t>
            </a:r>
            <a:br>
              <a:rPr lang="tr-TR" sz="2400" dirty="0">
                <a:solidFill>
                  <a:srgbClr val="415699"/>
                </a:solidFill>
              </a:rPr>
            </a:br>
            <a:endParaRPr lang="tr-TR" sz="2400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415699"/>
                </a:solidFill>
              </a:rPr>
              <a:t>Motivation </a:t>
            </a:r>
            <a:r>
              <a:rPr lang="tr-TR" sz="2400" dirty="0" err="1">
                <a:solidFill>
                  <a:srgbClr val="415699"/>
                </a:solidFill>
              </a:rPr>
              <a:t>letter</a:t>
            </a:r>
            <a:r>
              <a:rPr lang="tr-TR" sz="2400" dirty="0">
                <a:solidFill>
                  <a:srgbClr val="415699"/>
                </a:solidFill>
              </a:rPr>
              <a:t> </a:t>
            </a:r>
            <a:endParaRPr lang="en-GB" sz="2400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15699"/>
                </a:solidFill>
              </a:rPr>
              <a:t>Subject Exams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15699"/>
                </a:solidFill>
              </a:rPr>
              <a:t>Reference Letter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15699"/>
                </a:solidFill>
              </a:rPr>
              <a:t>CV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2400" dirty="0">
              <a:solidFill>
                <a:srgbClr val="415699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BE3646-356D-4110-98B6-6358C0F32E40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dirty="0">
                <a:solidFill>
                  <a:srgbClr val="415699"/>
                </a:solidFill>
              </a:rPr>
              <a:t>General </a:t>
            </a:r>
            <a:r>
              <a:rPr lang="tr-TR" sz="2700" dirty="0" err="1">
                <a:solidFill>
                  <a:srgbClr val="415699"/>
                </a:solidFill>
              </a:rPr>
              <a:t>requirements</a:t>
            </a:r>
            <a:endParaRPr lang="en-GB" sz="2700" dirty="0">
              <a:solidFill>
                <a:srgbClr val="415699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13761DA-9928-400E-B20B-D9E3231FC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64" y="1932227"/>
            <a:ext cx="6048672" cy="40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C89711C5-AFFD-41F4-AEB7-CB29C7EF2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081" y="2965670"/>
            <a:ext cx="4781803" cy="365372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1BC65D-99F5-4B79-A9B5-12B738922ECC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8246218" cy="562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dirty="0" err="1">
                <a:solidFill>
                  <a:srgbClr val="415699"/>
                </a:solidFill>
              </a:rPr>
              <a:t>Studielink</a:t>
            </a:r>
            <a:endParaRPr lang="en-GB" sz="2700" dirty="0">
              <a:solidFill>
                <a:srgbClr val="415699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ACA5B92-6DDE-44D6-A888-E464E3586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82" y="1940167"/>
            <a:ext cx="9370702" cy="3691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err="1">
                <a:solidFill>
                  <a:srgbClr val="415699"/>
                </a:solidFill>
              </a:rPr>
              <a:t>Studielink</a:t>
            </a:r>
            <a:r>
              <a:rPr lang="en-GB" sz="2200" dirty="0">
                <a:solidFill>
                  <a:srgbClr val="415699"/>
                </a:solidFill>
              </a:rPr>
              <a:t> allows you to independently arrange your enrolment and or re-enrolment at your institution of higher education online. </a:t>
            </a:r>
          </a:p>
          <a:p>
            <a:endParaRPr lang="en-GB" sz="2200" dirty="0">
              <a:solidFill>
                <a:srgbClr val="415699"/>
              </a:solidFill>
            </a:endParaRPr>
          </a:p>
          <a:p>
            <a:r>
              <a:rPr lang="en-GB" sz="2200" dirty="0">
                <a:solidFill>
                  <a:srgbClr val="415699"/>
                </a:solidFill>
              </a:rPr>
              <a:t>Only for Bachelor and Master </a:t>
            </a:r>
            <a:br>
              <a:rPr lang="en-GB" sz="2200" dirty="0">
                <a:solidFill>
                  <a:srgbClr val="415699"/>
                </a:solidFill>
              </a:rPr>
            </a:br>
            <a:r>
              <a:rPr lang="en-GB" sz="2200" dirty="0">
                <a:solidFill>
                  <a:srgbClr val="415699"/>
                </a:solidFill>
              </a:rPr>
              <a:t>degrees</a:t>
            </a:r>
          </a:p>
          <a:p>
            <a:r>
              <a:rPr lang="en-GB" sz="2200" dirty="0">
                <a:solidFill>
                  <a:srgbClr val="415699"/>
                </a:solidFill>
              </a:rPr>
              <a:t>Exchange students apply via </a:t>
            </a:r>
            <a:br>
              <a:rPr lang="en-GB" sz="2200" dirty="0">
                <a:solidFill>
                  <a:srgbClr val="415699"/>
                </a:solidFill>
              </a:rPr>
            </a:br>
            <a:r>
              <a:rPr lang="en-GB" sz="2200" dirty="0">
                <a:solidFill>
                  <a:srgbClr val="415699"/>
                </a:solidFill>
              </a:rPr>
              <a:t>their host institution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7553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CF9FA981-D6CB-4D54-80EF-4B37CC558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770" y="959188"/>
            <a:ext cx="5040560" cy="4225923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E6BCD2D-74CD-4BA7-A1B0-89FDCD475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132856"/>
            <a:ext cx="5571458" cy="3830560"/>
          </a:xfrm>
        </p:spPr>
        <p:txBody>
          <a:bodyPr>
            <a:normAutofit fontScale="62500" lnSpcReduction="20000"/>
          </a:bodyPr>
          <a:lstStyle/>
          <a:p>
            <a:r>
              <a:rPr lang="en-US" sz="2700" dirty="0">
                <a:solidFill>
                  <a:srgbClr val="415699"/>
                </a:solidFill>
              </a:rPr>
              <a:t>To stay longer than 90 days</a:t>
            </a:r>
            <a:r>
              <a:rPr lang="tr-TR" sz="2700" dirty="0">
                <a:solidFill>
                  <a:srgbClr val="415699"/>
                </a:solidFill>
              </a:rPr>
              <a:t> </a:t>
            </a:r>
            <a:r>
              <a:rPr lang="tr-TR" sz="2700" dirty="0" err="1">
                <a:solidFill>
                  <a:srgbClr val="415699"/>
                </a:solidFill>
              </a:rPr>
              <a:t>you</a:t>
            </a:r>
            <a:r>
              <a:rPr lang="tr-TR" sz="2700" dirty="0">
                <a:solidFill>
                  <a:srgbClr val="415699"/>
                </a:solidFill>
              </a:rPr>
              <a:t> need;</a:t>
            </a:r>
            <a:r>
              <a:rPr lang="en-US" sz="2700" dirty="0">
                <a:solidFill>
                  <a:srgbClr val="415699"/>
                </a:solidFill>
              </a:rPr>
              <a:t> </a:t>
            </a:r>
          </a:p>
          <a:p>
            <a:pPr marL="0" indent="0">
              <a:buNone/>
            </a:pPr>
            <a:r>
              <a:rPr lang="tr-TR" sz="2700" dirty="0">
                <a:solidFill>
                  <a:srgbClr val="415699"/>
                </a:solidFill>
              </a:rPr>
              <a:t>		</a:t>
            </a:r>
            <a:r>
              <a:rPr lang="en-GB" sz="2700" dirty="0">
                <a:solidFill>
                  <a:srgbClr val="415699"/>
                </a:solidFill>
              </a:rPr>
              <a:t>an </a:t>
            </a:r>
            <a:r>
              <a:rPr lang="en-GB" sz="2700" i="1" dirty="0">
                <a:solidFill>
                  <a:srgbClr val="415699"/>
                </a:solidFill>
              </a:rPr>
              <a:t>entry visa (MVV) </a:t>
            </a:r>
            <a:endParaRPr lang="tr-TR" sz="2700" i="1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tr-TR" sz="2700" dirty="0">
                <a:solidFill>
                  <a:srgbClr val="415699"/>
                </a:solidFill>
              </a:rPr>
              <a:t>		</a:t>
            </a:r>
            <a:r>
              <a:rPr lang="en-GB" sz="2700" i="1" dirty="0">
                <a:solidFill>
                  <a:srgbClr val="415699"/>
                </a:solidFill>
              </a:rPr>
              <a:t>residence permit (VVR)</a:t>
            </a:r>
          </a:p>
          <a:p>
            <a:pPr marL="0" indent="0">
              <a:buNone/>
            </a:pPr>
            <a:endParaRPr lang="en-GB" sz="2700" i="1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415699"/>
                </a:solidFill>
              </a:rPr>
              <a:t>Support of host institution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415699"/>
                </a:solidFill>
              </a:rPr>
              <a:t>Schengen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415699"/>
                </a:solidFill>
              </a:rPr>
              <a:t>Application fee: €300 </a:t>
            </a:r>
            <a:endParaRPr lang="tr-TR" sz="2700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tr-TR" sz="2700" dirty="0">
                <a:solidFill>
                  <a:srgbClr val="415699"/>
                </a:solidFill>
              </a:rPr>
              <a:t>	</a:t>
            </a:r>
            <a:r>
              <a:rPr lang="en-GB" sz="2700" dirty="0">
                <a:solidFill>
                  <a:srgbClr val="415699"/>
                </a:solidFill>
              </a:rPr>
              <a:t>(subject to change)</a:t>
            </a:r>
            <a:br>
              <a:rPr lang="tr-TR" sz="2700" dirty="0">
                <a:solidFill>
                  <a:srgbClr val="415699"/>
                </a:solidFill>
              </a:rPr>
            </a:br>
            <a:br>
              <a:rPr lang="tr-TR" sz="2700" dirty="0">
                <a:solidFill>
                  <a:srgbClr val="415699"/>
                </a:solidFill>
              </a:rPr>
            </a:br>
            <a:endParaRPr lang="en-GB" sz="2700" i="1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en-GB" sz="2700" dirty="0">
                <a:solidFill>
                  <a:srgbClr val="415699"/>
                </a:solidFill>
                <a:hlinkClick r:id="rId3"/>
              </a:rPr>
              <a:t>www.hollandavesen.nl/seyahat-ve-yasam/</a:t>
            </a:r>
            <a:endParaRPr lang="en-GB" sz="2700" dirty="0">
              <a:solidFill>
                <a:srgbClr val="4156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CF5C39-6F18-457A-99B3-BDAD8877C971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solidFill>
                  <a:srgbClr val="415699"/>
                </a:solidFill>
              </a:rPr>
              <a:t>Visa &amp; formalities</a:t>
            </a:r>
          </a:p>
        </p:txBody>
      </p:sp>
    </p:spTree>
    <p:extLst>
      <p:ext uri="{BB962C8B-B14F-4D97-AF65-F5344CB8AC3E}">
        <p14:creationId xmlns:p14="http://schemas.microsoft.com/office/powerpoint/2010/main" val="234759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33643B1-30EC-4B48-927D-23F9F518B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286000"/>
            <a:ext cx="10568610" cy="300196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415699"/>
                </a:solidFill>
              </a:rPr>
              <a:t>Everybody in the Netherlands must have insurance </a:t>
            </a:r>
            <a:br>
              <a:rPr lang="en-US" sz="2200" dirty="0">
                <a:solidFill>
                  <a:srgbClr val="415699"/>
                </a:solidFill>
              </a:rPr>
            </a:br>
            <a:r>
              <a:rPr lang="en-US" sz="2200" dirty="0">
                <a:solidFill>
                  <a:srgbClr val="415699"/>
                </a:solidFill>
              </a:rPr>
              <a:t>for medical costs</a:t>
            </a:r>
          </a:p>
          <a:p>
            <a:endParaRPr lang="en-US" sz="2200" dirty="0">
              <a:solidFill>
                <a:srgbClr val="415699"/>
              </a:solidFill>
            </a:endParaRPr>
          </a:p>
          <a:p>
            <a:r>
              <a:rPr lang="en-US" sz="2200" dirty="0">
                <a:solidFill>
                  <a:srgbClr val="415699"/>
                </a:solidFill>
              </a:rPr>
              <a:t>Please inform at the international office of your host institution and check what type</a:t>
            </a:r>
            <a:r>
              <a:rPr lang="tr-TR" sz="2200" dirty="0">
                <a:solidFill>
                  <a:srgbClr val="415699"/>
                </a:solidFill>
              </a:rPr>
              <a:t> </a:t>
            </a:r>
            <a:r>
              <a:rPr lang="en-US" sz="2200" dirty="0">
                <a:solidFill>
                  <a:srgbClr val="415699"/>
                </a:solidFill>
              </a:rPr>
              <a:t>of insurance applies for you</a:t>
            </a:r>
            <a:endParaRPr lang="en-GB" sz="2200" dirty="0">
              <a:solidFill>
                <a:srgbClr val="415699"/>
              </a:solidFill>
            </a:endParaRPr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3D69D6-BE3D-499B-BCF3-1B42979FD205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dirty="0" err="1">
                <a:solidFill>
                  <a:srgbClr val="415699"/>
                </a:solidFill>
              </a:rPr>
              <a:t>Health</a:t>
            </a:r>
            <a:r>
              <a:rPr lang="tr-TR" sz="2700" dirty="0">
                <a:solidFill>
                  <a:srgbClr val="415699"/>
                </a:solidFill>
              </a:rPr>
              <a:t> </a:t>
            </a:r>
            <a:r>
              <a:rPr lang="tr-TR" sz="2700" dirty="0" err="1">
                <a:solidFill>
                  <a:srgbClr val="415699"/>
                </a:solidFill>
              </a:rPr>
              <a:t>insurance</a:t>
            </a:r>
            <a:endParaRPr lang="en-GB" sz="2700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35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275CF16-2E3F-4763-9F29-E59AA4CD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67339"/>
            <a:ext cx="8102304" cy="357146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200" b="1" dirty="0">
                <a:solidFill>
                  <a:srgbClr val="415699"/>
                </a:solidFill>
              </a:rPr>
              <a:t>Options</a:t>
            </a:r>
          </a:p>
          <a:p>
            <a:r>
              <a:rPr lang="en-US" sz="2200" dirty="0">
                <a:solidFill>
                  <a:srgbClr val="415699"/>
                </a:solidFill>
              </a:rPr>
              <a:t>In a student room: a shared house</a:t>
            </a:r>
            <a:endParaRPr lang="tr-TR" sz="2200" dirty="0">
              <a:solidFill>
                <a:srgbClr val="415699"/>
              </a:solidFill>
            </a:endParaRPr>
          </a:p>
          <a:p>
            <a:r>
              <a:rPr lang="en-US" sz="2200" dirty="0">
                <a:solidFill>
                  <a:srgbClr val="415699"/>
                </a:solidFill>
              </a:rPr>
              <a:t>On-campus</a:t>
            </a:r>
            <a:endParaRPr lang="en-US" sz="2200" b="1" dirty="0">
              <a:solidFill>
                <a:srgbClr val="415699"/>
              </a:solidFill>
            </a:endParaRPr>
          </a:p>
          <a:p>
            <a:pPr>
              <a:buNone/>
            </a:pPr>
            <a:endParaRPr lang="en-US" sz="2200" b="1" dirty="0">
              <a:solidFill>
                <a:srgbClr val="415699"/>
              </a:solidFill>
            </a:endParaRPr>
          </a:p>
          <a:p>
            <a:pPr>
              <a:buNone/>
            </a:pPr>
            <a:r>
              <a:rPr lang="en-US" sz="2200" b="1" dirty="0">
                <a:solidFill>
                  <a:srgbClr val="415699"/>
                </a:solidFill>
              </a:rPr>
              <a:t>Cost of housing monthly</a:t>
            </a:r>
          </a:p>
          <a:p>
            <a:r>
              <a:rPr lang="en-US" sz="2200" dirty="0">
                <a:solidFill>
                  <a:srgbClr val="415699"/>
                </a:solidFill>
              </a:rPr>
              <a:t>€ 300 - € 600 </a:t>
            </a:r>
            <a:r>
              <a:rPr lang="tr-TR" sz="2200" dirty="0">
                <a:solidFill>
                  <a:srgbClr val="415699"/>
                </a:solidFill>
              </a:rPr>
              <a:t>– depends on the city</a:t>
            </a:r>
            <a:endParaRPr lang="en-US" sz="2200" dirty="0">
              <a:solidFill>
                <a:srgbClr val="415699"/>
              </a:solidFill>
            </a:endParaRPr>
          </a:p>
          <a:p>
            <a:pPr>
              <a:buNone/>
            </a:pPr>
            <a:endParaRPr lang="en-US" sz="2200" b="1" dirty="0">
              <a:solidFill>
                <a:srgbClr val="415699"/>
              </a:solidFill>
            </a:endParaRPr>
          </a:p>
          <a:p>
            <a:pPr>
              <a:buNone/>
            </a:pPr>
            <a:r>
              <a:rPr lang="en-US" sz="2200" b="1" dirty="0">
                <a:solidFill>
                  <a:srgbClr val="415699"/>
                </a:solidFill>
              </a:rPr>
              <a:t>Recommendations</a:t>
            </a:r>
          </a:p>
          <a:p>
            <a:r>
              <a:rPr lang="en-US" sz="2200" dirty="0">
                <a:solidFill>
                  <a:srgbClr val="415699"/>
                </a:solidFill>
              </a:rPr>
              <a:t>Start looking for a room as soon as possible</a:t>
            </a:r>
          </a:p>
          <a:p>
            <a:r>
              <a:rPr lang="en-US" sz="2200" dirty="0">
                <a:solidFill>
                  <a:srgbClr val="415699"/>
                </a:solidFill>
              </a:rPr>
              <a:t>Use the assistance of the institution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415699"/>
                </a:solidFill>
                <a:hlinkClick r:id="rId2"/>
              </a:rPr>
              <a:t>https://www.studyinholland.nl/practical-matters/housing</a:t>
            </a:r>
            <a:r>
              <a:rPr lang="en-GB" dirty="0"/>
              <a:t> 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F56CB3-49D9-44F3-AEA1-8B7EDB2D23CB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dirty="0" err="1">
                <a:solidFill>
                  <a:srgbClr val="415699"/>
                </a:solidFill>
              </a:rPr>
              <a:t>Housing</a:t>
            </a:r>
            <a:r>
              <a:rPr lang="tr-TR" sz="2700" dirty="0">
                <a:solidFill>
                  <a:srgbClr val="415699"/>
                </a:solidFill>
              </a:rPr>
              <a:t> / </a:t>
            </a:r>
            <a:r>
              <a:rPr lang="tr-TR" sz="2700" dirty="0" err="1">
                <a:solidFill>
                  <a:srgbClr val="415699"/>
                </a:solidFill>
              </a:rPr>
              <a:t>Acco</a:t>
            </a:r>
            <a:r>
              <a:rPr lang="en-GB" sz="2700" dirty="0">
                <a:solidFill>
                  <a:srgbClr val="415699"/>
                </a:solidFill>
              </a:rPr>
              <a:t>m</a:t>
            </a:r>
            <a:r>
              <a:rPr lang="tr-TR" sz="2700" dirty="0" err="1">
                <a:solidFill>
                  <a:srgbClr val="415699"/>
                </a:solidFill>
              </a:rPr>
              <a:t>modation</a:t>
            </a:r>
            <a:endParaRPr lang="en-GB" sz="2700" dirty="0">
              <a:solidFill>
                <a:srgbClr val="415699"/>
              </a:solidFill>
            </a:endParaRPr>
          </a:p>
        </p:txBody>
      </p:sp>
      <p:pic>
        <p:nvPicPr>
          <p:cNvPr id="7" name="Picture 3" descr="studentenhuis.jpg">
            <a:extLst>
              <a:ext uri="{FF2B5EF4-FFF2-40B4-BE49-F238E27FC236}">
                <a16:creationId xmlns:a16="http://schemas.microsoft.com/office/drawing/2014/main" id="{0EC7F538-1CBF-4E13-AC84-62A46635B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28" y="1909637"/>
            <a:ext cx="4793132" cy="359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99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603F6F8-948B-4A25-817C-46A599AE6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292279"/>
            <a:ext cx="7620000" cy="372900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500" b="1">
                <a:solidFill>
                  <a:srgbClr val="415699"/>
                </a:solidFill>
              </a:rPr>
              <a:t>Work permit</a:t>
            </a:r>
          </a:p>
          <a:p>
            <a:r>
              <a:rPr lang="en-US" sz="3500">
                <a:solidFill>
                  <a:srgbClr val="415699"/>
                </a:solidFill>
              </a:rPr>
              <a:t>Can I work while studying: YES!</a:t>
            </a:r>
          </a:p>
          <a:p>
            <a:r>
              <a:rPr lang="nl-NL" sz="3500">
                <a:solidFill>
                  <a:srgbClr val="415699"/>
                </a:solidFill>
              </a:rPr>
              <a:t>Work permit required</a:t>
            </a:r>
          </a:p>
          <a:p>
            <a:r>
              <a:rPr lang="nl-NL" sz="3500">
                <a:solidFill>
                  <a:srgbClr val="415699"/>
                </a:solidFill>
              </a:rPr>
              <a:t>Limited number of hours: maximum 1</a:t>
            </a:r>
            <a:r>
              <a:rPr lang="tr-TR" sz="3500">
                <a:solidFill>
                  <a:srgbClr val="415699"/>
                </a:solidFill>
              </a:rPr>
              <a:t>6</a:t>
            </a:r>
            <a:r>
              <a:rPr lang="nl-NL" sz="3500">
                <a:solidFill>
                  <a:srgbClr val="415699"/>
                </a:solidFill>
              </a:rPr>
              <a:t> hours a week</a:t>
            </a:r>
          </a:p>
          <a:p>
            <a:r>
              <a:rPr lang="en-GB" sz="3500">
                <a:solidFill>
                  <a:srgbClr val="415699"/>
                </a:solidFill>
              </a:rPr>
              <a:t>Work full time during summer months</a:t>
            </a:r>
            <a:endParaRPr lang="en-US" sz="3500">
              <a:solidFill>
                <a:srgbClr val="415699"/>
              </a:solidFill>
            </a:endParaRPr>
          </a:p>
          <a:p>
            <a:endParaRPr lang="en-US" sz="350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en-GB" sz="3500" b="1">
                <a:solidFill>
                  <a:srgbClr val="415699"/>
                </a:solidFill>
              </a:rPr>
              <a:t>Work after your studies</a:t>
            </a:r>
            <a:r>
              <a:rPr lang="tr-TR" sz="3500" b="1">
                <a:solidFill>
                  <a:srgbClr val="415699"/>
                </a:solidFill>
              </a:rPr>
              <a:t>: Orientation Year</a:t>
            </a:r>
            <a:endParaRPr lang="en-GB" sz="3500">
              <a:solidFill>
                <a:srgbClr val="415699"/>
              </a:solidFill>
            </a:endParaRPr>
          </a:p>
          <a:p>
            <a:r>
              <a:rPr lang="tr-TR" sz="3500">
                <a:solidFill>
                  <a:srgbClr val="415699"/>
                </a:solidFill>
              </a:rPr>
              <a:t>Application within 3 years after graduation or finishing research</a:t>
            </a:r>
            <a:endParaRPr lang="en-US" sz="3500" i="1">
              <a:solidFill>
                <a:srgbClr val="415699"/>
              </a:solidFill>
            </a:endParaRPr>
          </a:p>
          <a:p>
            <a:r>
              <a:rPr lang="tr-TR" sz="3500">
                <a:solidFill>
                  <a:srgbClr val="415699"/>
                </a:solidFill>
              </a:rPr>
              <a:t>Application per degree</a:t>
            </a:r>
          </a:p>
          <a:p>
            <a:r>
              <a:rPr lang="tr-TR" sz="3500">
                <a:solidFill>
                  <a:srgbClr val="415699"/>
                </a:solidFill>
              </a:rPr>
              <a:t>Top 200 world universities</a:t>
            </a:r>
            <a:endParaRPr lang="en-GB" sz="3500">
              <a:solidFill>
                <a:srgbClr val="415699"/>
              </a:solidFill>
            </a:endParaRPr>
          </a:p>
          <a:p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5F43F8-778C-461E-8EE2-9F2A50749094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prstClr val="white"/>
              </a:buClr>
              <a:buSzPct val="25000"/>
              <a:buFont typeface="Century Gothic" panose="020B0502020202020204" pitchFamily="34" charset="0"/>
              <a:buChar char=" "/>
              <a:tabLst/>
              <a:defRPr/>
            </a:pPr>
            <a:r>
              <a:rPr kumimoji="0" lang="en-GB" sz="2700" b="1" i="0" u="none" strike="noStrike" kern="1200" cap="none" spc="0" normalizeH="0" baseline="0" noProof="0">
                <a:ln>
                  <a:noFill/>
                </a:ln>
                <a:solidFill>
                  <a:srgbClr val="4156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Working while studying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63BB2D5-2281-4905-B7AC-9B4C50BE8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116" y="928699"/>
            <a:ext cx="3968153" cy="39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0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CBDAD68-442C-454D-8DD5-48F4D500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7620000" cy="3001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	</a:t>
            </a:r>
            <a:r>
              <a:rPr lang="en-GB" sz="2400" b="1" dirty="0" err="1">
                <a:solidFill>
                  <a:srgbClr val="415699"/>
                </a:solidFill>
              </a:rPr>
              <a:t>Telefon</a:t>
            </a:r>
            <a:r>
              <a:rPr lang="tr-TR" sz="2400" b="1" dirty="0">
                <a:solidFill>
                  <a:srgbClr val="415699"/>
                </a:solidFill>
              </a:rPr>
              <a:t>:</a:t>
            </a:r>
            <a:r>
              <a:rPr lang="en-GB" sz="2400" b="1" dirty="0">
                <a:solidFill>
                  <a:srgbClr val="415699"/>
                </a:solidFill>
              </a:rPr>
              <a:t>	</a:t>
            </a:r>
            <a:r>
              <a:rPr lang="en-GB" sz="2400" dirty="0">
                <a:solidFill>
                  <a:srgbClr val="415699"/>
                </a:solidFill>
              </a:rPr>
              <a:t>0850 470 0 965 (0850 470 0 YÖK)</a:t>
            </a:r>
          </a:p>
          <a:p>
            <a:pPr marL="0" indent="0">
              <a:buNone/>
            </a:pPr>
            <a:endParaRPr lang="tr-TR" sz="2400" b="1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415699"/>
                </a:solidFill>
              </a:rPr>
              <a:t>	</a:t>
            </a:r>
            <a:r>
              <a:rPr lang="en-GB" sz="2400" b="1" dirty="0" err="1">
                <a:solidFill>
                  <a:srgbClr val="415699"/>
                </a:solidFill>
              </a:rPr>
              <a:t>Adres</a:t>
            </a:r>
            <a:r>
              <a:rPr lang="en-GB" sz="2400" b="1" dirty="0">
                <a:solidFill>
                  <a:srgbClr val="415699"/>
                </a:solidFill>
              </a:rPr>
              <a:t>: 		</a:t>
            </a:r>
            <a:r>
              <a:rPr lang="en-GB" sz="2400" dirty="0">
                <a:solidFill>
                  <a:srgbClr val="415699"/>
                </a:solidFill>
              </a:rPr>
              <a:t>YÖK -</a:t>
            </a:r>
            <a:r>
              <a:rPr lang="en-GB" sz="2400" b="1" dirty="0">
                <a:solidFill>
                  <a:srgbClr val="415699"/>
                </a:solidFill>
              </a:rPr>
              <a:t> </a:t>
            </a:r>
            <a:r>
              <a:rPr lang="en-GB" sz="2400" dirty="0" err="1">
                <a:solidFill>
                  <a:srgbClr val="415699"/>
                </a:solidFill>
              </a:rPr>
              <a:t>Yükseköğretim</a:t>
            </a:r>
            <a:r>
              <a:rPr lang="en-GB" sz="2400" dirty="0">
                <a:solidFill>
                  <a:srgbClr val="415699"/>
                </a:solidFill>
              </a:rPr>
              <a:t> </a:t>
            </a:r>
            <a:r>
              <a:rPr lang="en-GB" sz="2400" dirty="0" err="1">
                <a:solidFill>
                  <a:srgbClr val="415699"/>
                </a:solidFill>
              </a:rPr>
              <a:t>Kurulu</a:t>
            </a:r>
            <a:r>
              <a:rPr lang="en-GB" sz="2400" dirty="0">
                <a:solidFill>
                  <a:srgbClr val="415699"/>
                </a:solidFill>
              </a:rPr>
              <a:t> </a:t>
            </a:r>
            <a:r>
              <a:rPr lang="en-GB" sz="2400" dirty="0" err="1">
                <a:solidFill>
                  <a:srgbClr val="415699"/>
                </a:solidFill>
              </a:rPr>
              <a:t>Başkanlığı</a:t>
            </a:r>
            <a:r>
              <a:rPr lang="en-GB" sz="2400" dirty="0">
                <a:solidFill>
                  <a:srgbClr val="415699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415699"/>
                </a:solidFill>
              </a:rPr>
              <a:t>				06539</a:t>
            </a:r>
            <a:r>
              <a:rPr lang="tr-TR" sz="2400" dirty="0">
                <a:solidFill>
                  <a:srgbClr val="415699"/>
                </a:solidFill>
              </a:rPr>
              <a:t> </a:t>
            </a:r>
            <a:r>
              <a:rPr lang="en-GB" sz="2400" dirty="0" err="1">
                <a:solidFill>
                  <a:srgbClr val="415699"/>
                </a:solidFill>
              </a:rPr>
              <a:t>Bilkent</a:t>
            </a:r>
            <a:r>
              <a:rPr lang="en-GB" sz="2400" dirty="0">
                <a:solidFill>
                  <a:srgbClr val="415699"/>
                </a:solidFill>
              </a:rPr>
              <a:t> / ANKARA</a:t>
            </a:r>
            <a:br>
              <a:rPr lang="en-GB" sz="2400" dirty="0">
                <a:solidFill>
                  <a:srgbClr val="415699"/>
                </a:solidFill>
              </a:rPr>
            </a:br>
            <a:endParaRPr lang="en-GB" sz="2400" dirty="0">
              <a:solidFill>
                <a:srgbClr val="415699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415699"/>
                </a:solidFill>
              </a:rPr>
              <a:t>	E-</a:t>
            </a:r>
            <a:r>
              <a:rPr lang="en-GB" sz="2400" b="1" dirty="0" err="1">
                <a:solidFill>
                  <a:srgbClr val="415699"/>
                </a:solidFill>
              </a:rPr>
              <a:t>posta</a:t>
            </a:r>
            <a:r>
              <a:rPr lang="en-GB" sz="2400" b="1" dirty="0">
                <a:solidFill>
                  <a:srgbClr val="415699"/>
                </a:solidFill>
              </a:rPr>
              <a:t>: 	</a:t>
            </a:r>
            <a:r>
              <a:rPr lang="en-GB" sz="2400" dirty="0">
                <a:solidFill>
                  <a:srgbClr val="415699"/>
                </a:solidFill>
              </a:rPr>
              <a:t>denklik@yok.gov.tr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DF0F13-A33B-496D-BEA6-AFC73640F0D6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solidFill>
                  <a:srgbClr val="415699"/>
                </a:solidFill>
              </a:rPr>
              <a:t>Contact details YÖK –</a:t>
            </a:r>
            <a:r>
              <a:rPr lang="tr-TR" sz="2700" dirty="0">
                <a:solidFill>
                  <a:srgbClr val="415699"/>
                </a:solidFill>
              </a:rPr>
              <a:t> Denklik </a:t>
            </a:r>
            <a:r>
              <a:rPr lang="en-GB" sz="2700" dirty="0">
                <a:solidFill>
                  <a:srgbClr val="415699"/>
                </a:solidFill>
              </a:rPr>
              <a:t>B</a:t>
            </a:r>
            <a:r>
              <a:rPr lang="tr-TR" sz="2700" dirty="0">
                <a:solidFill>
                  <a:srgbClr val="415699"/>
                </a:solidFill>
              </a:rPr>
              <a:t>irimi</a:t>
            </a:r>
            <a:r>
              <a:rPr lang="en-GB" sz="2700" dirty="0">
                <a:solidFill>
                  <a:srgbClr val="4156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9364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E371B39-F33F-4A1B-87A8-9D326D663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973" y="1916832"/>
            <a:ext cx="8780609" cy="39452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415699"/>
                </a:solidFill>
              </a:rPr>
              <a:t>Neso Turkey: </a:t>
            </a:r>
            <a:r>
              <a:rPr lang="en-GB" sz="4000" dirty="0">
                <a:solidFill>
                  <a:srgbClr val="415699"/>
                </a:solidFill>
                <a:hlinkClick r:id="rId2"/>
              </a:rPr>
              <a:t>www.nesoturkey.org</a:t>
            </a:r>
            <a:r>
              <a:rPr lang="en-GB" sz="4000" dirty="0">
                <a:solidFill>
                  <a:srgbClr val="415699"/>
                </a:solidFill>
              </a:rPr>
              <a:t> acts as a portal!</a:t>
            </a:r>
          </a:p>
          <a:p>
            <a:pPr marL="0" indent="0">
              <a:buNone/>
            </a:pPr>
            <a:endParaRPr lang="en-GB" sz="4000" dirty="0">
              <a:solidFill>
                <a:srgbClr val="4156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15699"/>
                </a:solidFill>
              </a:rPr>
              <a:t>Study in Holland: </a:t>
            </a:r>
            <a:r>
              <a:rPr lang="en-GB" sz="3200" dirty="0">
                <a:solidFill>
                  <a:srgbClr val="415699"/>
                </a:solidFill>
                <a:hlinkClick r:id="rId3"/>
              </a:rPr>
              <a:t>www.studyinholland.nl</a:t>
            </a:r>
            <a:r>
              <a:rPr lang="en-GB" sz="3200" dirty="0">
                <a:solidFill>
                  <a:srgbClr val="415699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156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15699"/>
                </a:solidFill>
              </a:rPr>
              <a:t>English taught study programmes: </a:t>
            </a:r>
            <a:r>
              <a:rPr lang="en-GB" sz="3200" dirty="0">
                <a:solidFill>
                  <a:srgbClr val="415699"/>
                </a:solidFill>
                <a:hlinkClick r:id="rId4"/>
              </a:rPr>
              <a:t>www.studyfinder.nl</a:t>
            </a:r>
            <a:br>
              <a:rPr lang="en-GB" sz="3200" dirty="0">
                <a:solidFill>
                  <a:srgbClr val="415699"/>
                </a:solidFill>
              </a:rPr>
            </a:br>
            <a:endParaRPr lang="en-GB" sz="3200" dirty="0">
              <a:solidFill>
                <a:srgbClr val="4156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15699"/>
                </a:solidFill>
              </a:rPr>
              <a:t>Scholarships: </a:t>
            </a:r>
            <a:r>
              <a:rPr lang="en-GB" sz="3200" dirty="0">
                <a:solidFill>
                  <a:srgbClr val="415699"/>
                </a:solidFill>
                <a:hlinkClick r:id="rId5"/>
              </a:rPr>
              <a:t>www.grantfinder.nl</a:t>
            </a:r>
            <a:r>
              <a:rPr lang="en-GB" sz="3200" dirty="0">
                <a:solidFill>
                  <a:srgbClr val="415699"/>
                </a:solidFill>
              </a:rPr>
              <a:t> </a:t>
            </a:r>
            <a:br>
              <a:rPr lang="en-GB" sz="3200" dirty="0">
                <a:solidFill>
                  <a:srgbClr val="415699"/>
                </a:solidFill>
              </a:rPr>
            </a:br>
            <a:endParaRPr lang="en-GB" sz="3200" dirty="0">
              <a:solidFill>
                <a:srgbClr val="4156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rgbClr val="415699"/>
                </a:solidFill>
              </a:rPr>
              <a:t>Studielink</a:t>
            </a:r>
            <a:r>
              <a:rPr lang="en-GB" sz="3200" dirty="0">
                <a:solidFill>
                  <a:srgbClr val="415699"/>
                </a:solidFill>
              </a:rPr>
              <a:t>: </a:t>
            </a:r>
            <a:r>
              <a:rPr lang="en-GB" sz="3200" dirty="0">
                <a:solidFill>
                  <a:srgbClr val="415699"/>
                </a:solidFill>
                <a:hlinkClick r:id="rId6"/>
              </a:rPr>
              <a:t>www.studielink.nl</a:t>
            </a:r>
            <a:r>
              <a:rPr lang="en-GB" sz="3200" dirty="0">
                <a:solidFill>
                  <a:srgbClr val="415699"/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C3F6C2-8A08-4FF1-BB4A-F6482214B3F5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dirty="0" err="1">
                <a:solidFill>
                  <a:srgbClr val="415699"/>
                </a:solidFill>
              </a:rPr>
              <a:t>Important</a:t>
            </a:r>
            <a:r>
              <a:rPr lang="en-GB" sz="2700" dirty="0">
                <a:solidFill>
                  <a:srgbClr val="415699"/>
                </a:solidFill>
              </a:rPr>
              <a:t> links</a:t>
            </a:r>
            <a:r>
              <a:rPr lang="tr-TR" sz="2700" dirty="0">
                <a:solidFill>
                  <a:srgbClr val="415699"/>
                </a:solidFill>
              </a:rPr>
              <a:t>!</a:t>
            </a:r>
            <a:endParaRPr lang="en-GB" sz="2700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1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B9E4750-15C6-4D53-9C48-EC6BB169C8F3}"/>
              </a:ext>
            </a:extLst>
          </p:cNvPr>
          <p:cNvSpPr txBox="1">
            <a:spLocks/>
          </p:cNvSpPr>
          <p:nvPr/>
        </p:nvSpPr>
        <p:spPr>
          <a:xfrm>
            <a:off x="4991100" y="1762758"/>
            <a:ext cx="5001040" cy="421083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None/>
            </a:pPr>
            <a:r>
              <a:rPr lang="en-GB" altLang="en-US" sz="2900" dirty="0" err="1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Nuffic</a:t>
            </a: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Neso Turkey Team</a:t>
            </a:r>
            <a:endParaRPr lang="en-GB" altLang="en-US" sz="2900" dirty="0">
              <a:solidFill>
                <a:srgbClr val="415699"/>
              </a:solidFill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None/>
            </a:pP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None/>
            </a:pP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 </a:t>
            </a:r>
            <a:r>
              <a:rPr lang="tr-TR" altLang="en-US" sz="2900" dirty="0" err="1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Centre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tr-TR" altLang="en-US" sz="2900" dirty="0" err="1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Hours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altLang="en-US" sz="2900" dirty="0">
              <a:solidFill>
                <a:srgbClr val="4156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None/>
            </a:pPr>
            <a:r>
              <a:rPr lang="en-GB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10:00 – 12:00 </a:t>
            </a:r>
            <a:br>
              <a:rPr lang="en-GB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14:00 – 16:00</a:t>
            </a:r>
            <a:endParaRPr lang="en-GB" altLang="en-US" sz="2800" dirty="0">
              <a:solidFill>
                <a:srgbClr val="4156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None/>
            </a:pPr>
            <a:r>
              <a:rPr lang="en-GB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tr-TR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tr-TR" altLang="en-US" sz="2800" dirty="0" err="1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weekdays</a:t>
            </a:r>
            <a:r>
              <a:rPr lang="tr-TR" altLang="en-US" sz="28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GB" altLang="en-US" sz="2800" dirty="0">
              <a:solidFill>
                <a:srgbClr val="4156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None/>
            </a:pPr>
            <a:b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Tel:	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+90 212 252 9712</a:t>
            </a: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None/>
            </a:pP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Email:	</a:t>
            </a: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info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@</a:t>
            </a:r>
            <a:r>
              <a:rPr lang="tr-TR" altLang="en-US" sz="2900" dirty="0" err="1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neso</a:t>
            </a: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turkey.org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Century Gothic" panose="020B0502020202020204" pitchFamily="34" charset="0"/>
              <a:buNone/>
            </a:pPr>
            <a:r>
              <a:rPr lang="en-GB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Web:	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www.nesoturkey.org</a:t>
            </a:r>
            <a:r>
              <a:rPr lang="tr-TR" altLang="en-US" sz="2900" dirty="0">
                <a:solidFill>
                  <a:srgbClr val="4156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altLang="en-US" sz="2900" dirty="0">
              <a:solidFill>
                <a:srgbClr val="4156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9FC904C-022B-46F5-B4C6-3F83689284AC}"/>
              </a:ext>
            </a:extLst>
          </p:cNvPr>
          <p:cNvSpPr txBox="1">
            <a:spLocks/>
          </p:cNvSpPr>
          <p:nvPr/>
        </p:nvSpPr>
        <p:spPr>
          <a:xfrm>
            <a:off x="465922" y="1044622"/>
            <a:ext cx="6324600" cy="576064"/>
          </a:xfrm>
          <a:prstGeom prst="rect">
            <a:avLst/>
          </a:prstGeom>
        </p:spPr>
        <p:txBody>
          <a:bodyPr vert="horz" lIns="5400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>
                <a:solidFill>
                  <a:srgbClr val="415699"/>
                </a:solidFill>
              </a:rPr>
              <a:t>Your local office in Turkey</a:t>
            </a:r>
            <a:endParaRPr lang="en-US" sz="3200" dirty="0">
              <a:solidFill>
                <a:srgbClr val="415699"/>
              </a:solidFill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1E677E9-358A-4D21-AC32-3E328A3E8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49" y="1762758"/>
            <a:ext cx="3481455" cy="42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C87927-F670-4A62-8DAC-C2C32D1819E5}"/>
              </a:ext>
            </a:extLst>
          </p:cNvPr>
          <p:cNvSpPr txBox="1">
            <a:spLocks/>
          </p:cNvSpPr>
          <p:nvPr/>
        </p:nvSpPr>
        <p:spPr>
          <a:xfrm>
            <a:off x="682487" y="804482"/>
            <a:ext cx="7313033" cy="4986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 err="1">
                <a:solidFill>
                  <a:srgbClr val="415699"/>
                </a:solidFill>
              </a:rPr>
              <a:t>Holland</a:t>
            </a:r>
            <a:endParaRPr lang="en-GB" sz="3200" dirty="0">
              <a:solidFill>
                <a:srgbClr val="415699"/>
              </a:solidFill>
            </a:endParaRPr>
          </a:p>
        </p:txBody>
      </p:sp>
      <p:pic>
        <p:nvPicPr>
          <p:cNvPr id="8" name="Content Placeholder 3" descr="amsterdam-super-saver-zaanse-schans-windmills-delft-and-the-hague-day-in-amsterdam-115705.jpg">
            <a:extLst>
              <a:ext uri="{FF2B5EF4-FFF2-40B4-BE49-F238E27FC236}">
                <a16:creationId xmlns:a16="http://schemas.microsoft.com/office/drawing/2014/main" id="{CFE0CF87-5FE4-4CA2-A757-DF22250CF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009">
            <a:off x="1847336" y="1246999"/>
            <a:ext cx="4075237" cy="2696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25019_fullimage_Versierde_fiets_Amsterdam_8882_560x350.jpg">
            <a:extLst>
              <a:ext uri="{FF2B5EF4-FFF2-40B4-BE49-F238E27FC236}">
                <a16:creationId xmlns:a16="http://schemas.microsoft.com/office/drawing/2014/main" id="{A455334A-B8EB-4FEA-85A8-947AA3B9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80" y="3691626"/>
            <a:ext cx="4018811" cy="2562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3031484683_6742e45564_b.jpg">
            <a:extLst>
              <a:ext uri="{FF2B5EF4-FFF2-40B4-BE49-F238E27FC236}">
                <a16:creationId xmlns:a16="http://schemas.microsoft.com/office/drawing/2014/main" id="{52225E4A-F54F-4E25-AD38-BF5D0E6CB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262">
            <a:off x="5350024" y="1475149"/>
            <a:ext cx="4070704" cy="2549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Content Placeholder 4" descr="_c672688_image_0.jpg">
            <a:extLst>
              <a:ext uri="{FF2B5EF4-FFF2-40B4-BE49-F238E27FC236}">
                <a16:creationId xmlns:a16="http://schemas.microsoft.com/office/drawing/2014/main" id="{8942C540-3C37-4007-AF5F-93C0F8D8A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91" y="3626825"/>
            <a:ext cx="3810879" cy="254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368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D392C782-509B-4FB5-AD63-B9D85C306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64" y="1289394"/>
            <a:ext cx="3535236" cy="2288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918B621-B62D-4EFB-9007-435B4E5EF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44" y="3795832"/>
            <a:ext cx="3547748" cy="2240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E16D4654-9874-40B2-BEFA-EA6A126AE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97" y="3771435"/>
            <a:ext cx="3622434" cy="2264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A48809C-C379-4DB3-B623-729BD3939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85" y="1243798"/>
            <a:ext cx="3622433" cy="2254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8118147-1993-4D8E-9796-D0F0357D98F8}"/>
              </a:ext>
            </a:extLst>
          </p:cNvPr>
          <p:cNvSpPr txBox="1">
            <a:spLocks/>
          </p:cNvSpPr>
          <p:nvPr/>
        </p:nvSpPr>
        <p:spPr>
          <a:xfrm>
            <a:off x="1455864" y="665087"/>
            <a:ext cx="6891658" cy="469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700" dirty="0" err="1">
                <a:solidFill>
                  <a:srgbClr val="415699"/>
                </a:solidFill>
              </a:rPr>
              <a:t>The</a:t>
            </a:r>
            <a:r>
              <a:rPr lang="tr-TR" sz="2700" dirty="0">
                <a:solidFill>
                  <a:srgbClr val="415699"/>
                </a:solidFill>
              </a:rPr>
              <a:t> </a:t>
            </a:r>
            <a:r>
              <a:rPr lang="tr-TR" sz="2700" dirty="0" err="1">
                <a:solidFill>
                  <a:srgbClr val="415699"/>
                </a:solidFill>
              </a:rPr>
              <a:t>people</a:t>
            </a:r>
            <a:endParaRPr lang="en-GB" sz="2700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08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78C2F6D-0A8A-4427-8EB6-5CB97BEC8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1" y="2286000"/>
            <a:ext cx="8363679" cy="3352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NL" sz="2200" dirty="0">
                <a:solidFill>
                  <a:srgbClr val="415699"/>
                </a:solidFill>
              </a:rPr>
              <a:t>Small country, big opportunities</a:t>
            </a:r>
            <a:br>
              <a:rPr lang="nl-NL" sz="2200" dirty="0">
                <a:solidFill>
                  <a:srgbClr val="415699"/>
                </a:solidFill>
              </a:rPr>
            </a:br>
            <a:endParaRPr lang="nl-NL" sz="2200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rgbClr val="415699"/>
                </a:solidFill>
              </a:rPr>
              <a:t>International study environment</a:t>
            </a:r>
          </a:p>
          <a:p>
            <a:r>
              <a:rPr lang="nl-NL" sz="2200" dirty="0">
                <a:solidFill>
                  <a:srgbClr val="415699"/>
                </a:solidFill>
              </a:rPr>
              <a:t>Excellent &amp; innovative education &amp;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rgbClr val="415699"/>
                </a:solidFill>
              </a:rPr>
              <a:t>Interactive way of teaching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rgbClr val="415699"/>
                </a:solidFill>
              </a:rPr>
              <a:t>Value for money</a:t>
            </a:r>
          </a:p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6DDA1A-FCA8-4557-BB89-0F5E9EDDAB59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700" dirty="0">
                <a:solidFill>
                  <a:srgbClr val="415699"/>
                </a:solidFill>
              </a:rPr>
              <a:t>Why study in Holland?</a:t>
            </a:r>
            <a:endParaRPr lang="en-GB" sz="2700" dirty="0">
              <a:solidFill>
                <a:srgbClr val="415699"/>
              </a:solidFill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3115F43A-D908-4807-8056-A460CB5A3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106" y="2754819"/>
            <a:ext cx="4251305" cy="225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7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C924335-D31D-46FA-8FC3-F3271A480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182" y="1886431"/>
            <a:ext cx="8514522" cy="417377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415699"/>
                </a:solidFill>
              </a:rPr>
              <a:t>Leading in number of international study programmes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415699"/>
                </a:solidFill>
              </a:rPr>
              <a:t>2,100 English-taught study programmes in more than 30 cities</a:t>
            </a:r>
            <a:br>
              <a:rPr lang="tr-TR" sz="2400" dirty="0">
                <a:solidFill>
                  <a:srgbClr val="415699"/>
                </a:solidFill>
              </a:rPr>
            </a:br>
            <a:endParaRPr lang="en-GB" sz="2400" dirty="0">
              <a:solidFill>
                <a:srgbClr val="41569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415699"/>
                </a:solidFill>
              </a:rPr>
              <a:t>International study environment</a:t>
            </a:r>
            <a:endParaRPr lang="en-GB" sz="2400" b="1" dirty="0">
              <a:solidFill>
                <a:srgbClr val="415699"/>
              </a:solidFill>
              <a:hlinkClick r:id="rId2"/>
            </a:endParaRPr>
          </a:p>
          <a:p>
            <a:pPr marL="0" indent="0">
              <a:buNone/>
            </a:pPr>
            <a:r>
              <a:rPr lang="tr-TR" sz="2400" dirty="0" err="1">
                <a:solidFill>
                  <a:srgbClr val="415699"/>
                </a:solidFill>
              </a:rPr>
              <a:t>over</a:t>
            </a:r>
            <a:r>
              <a:rPr lang="tr-TR" sz="2400" dirty="0">
                <a:solidFill>
                  <a:srgbClr val="415699"/>
                </a:solidFill>
              </a:rPr>
              <a:t> </a:t>
            </a:r>
            <a:r>
              <a:rPr lang="en-GB" sz="2400" dirty="0">
                <a:solidFill>
                  <a:srgbClr val="415699"/>
                </a:solidFill>
              </a:rPr>
              <a:t>112,</a:t>
            </a:r>
            <a:r>
              <a:rPr lang="tr-TR" sz="2400" dirty="0">
                <a:solidFill>
                  <a:srgbClr val="415699"/>
                </a:solidFill>
              </a:rPr>
              <a:t>000</a:t>
            </a:r>
            <a:r>
              <a:rPr lang="nl-NL" sz="2400" dirty="0">
                <a:solidFill>
                  <a:srgbClr val="415699"/>
                </a:solidFill>
              </a:rPr>
              <a:t> international students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415699"/>
                </a:solidFill>
              </a:rPr>
              <a:t>1446</a:t>
            </a:r>
            <a:r>
              <a:rPr lang="tr-TR" sz="2400" dirty="0">
                <a:solidFill>
                  <a:srgbClr val="415699"/>
                </a:solidFill>
              </a:rPr>
              <a:t>* </a:t>
            </a:r>
            <a:r>
              <a:rPr lang="nl-NL" sz="2400" dirty="0">
                <a:solidFill>
                  <a:srgbClr val="415699"/>
                </a:solidFill>
              </a:rPr>
              <a:t>Turkish students</a:t>
            </a:r>
            <a:endParaRPr lang="tr-TR" sz="2400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endParaRPr lang="tr-TR" sz="1900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endParaRPr lang="tr-TR" sz="1900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endParaRPr lang="en-GB" sz="1100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endParaRPr lang="tr-TR" sz="1100" dirty="0">
              <a:solidFill>
                <a:srgbClr val="415699"/>
              </a:solidFill>
            </a:endParaRPr>
          </a:p>
          <a:p>
            <a:pPr>
              <a:buFontTx/>
              <a:buNone/>
            </a:pPr>
            <a:r>
              <a:rPr lang="tr-TR" sz="1100" dirty="0">
                <a:solidFill>
                  <a:srgbClr val="415699"/>
                </a:solidFill>
              </a:rPr>
              <a:t>*</a:t>
            </a:r>
            <a:r>
              <a:rPr lang="nl-NL" sz="1100" dirty="0">
                <a:solidFill>
                  <a:srgbClr val="415699"/>
                </a:solidFill>
              </a:rPr>
              <a:t>Nuffic Statistics</a:t>
            </a:r>
            <a:r>
              <a:rPr lang="tr-TR" sz="1100" dirty="0">
                <a:solidFill>
                  <a:srgbClr val="415699"/>
                </a:solidFill>
              </a:rPr>
              <a:t> 201</a:t>
            </a:r>
            <a:r>
              <a:rPr lang="en-GB" sz="1100" dirty="0">
                <a:solidFill>
                  <a:srgbClr val="415699"/>
                </a:solidFill>
              </a:rPr>
              <a:t>8</a:t>
            </a:r>
            <a:endParaRPr lang="nl-NL" sz="1100" dirty="0">
              <a:solidFill>
                <a:srgbClr val="415699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BA6317-E6AC-4CF7-BCDF-313D939752D0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solidFill>
                  <a:srgbClr val="415699"/>
                </a:solidFill>
              </a:rPr>
              <a:t>International study environment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9D7D248-D479-46AD-BEA7-407C0A03F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4733558"/>
            <a:ext cx="4649857" cy="1692411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18AD6E6-6E9F-41DD-A378-9FC383FB7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986" y="3114261"/>
            <a:ext cx="2324971" cy="155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C564-288B-48BB-A684-A3192CBF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415699"/>
                </a:solidFill>
              </a:rPr>
              <a:t>Value for money</a:t>
            </a:r>
            <a:br>
              <a:rPr lang="en-GB" dirty="0">
                <a:solidFill>
                  <a:srgbClr val="415699"/>
                </a:solidFill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A1B98-C20E-40EB-AC07-D246E9C8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rgbClr val="415699"/>
                </a:solidFill>
              </a:rPr>
              <a:t>Tuition fees</a:t>
            </a:r>
          </a:p>
          <a:p>
            <a:pPr>
              <a:buNone/>
            </a:pPr>
            <a:r>
              <a:rPr lang="en-US" dirty="0">
                <a:solidFill>
                  <a:srgbClr val="415699"/>
                </a:solidFill>
              </a:rPr>
              <a:t>Not free, but reasonable</a:t>
            </a:r>
          </a:p>
          <a:p>
            <a:pPr>
              <a:buNone/>
            </a:pPr>
            <a:endParaRPr lang="en-US" dirty="0">
              <a:solidFill>
                <a:srgbClr val="415699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415699"/>
                </a:solidFill>
              </a:rPr>
              <a:t>Bachelor </a:t>
            </a:r>
          </a:p>
          <a:p>
            <a:pPr>
              <a:buNone/>
            </a:pPr>
            <a:r>
              <a:rPr lang="en-US" dirty="0">
                <a:solidFill>
                  <a:srgbClr val="415699"/>
                </a:solidFill>
              </a:rPr>
              <a:t>Tuition fee (average): € 6,000 – € 15,000</a:t>
            </a:r>
          </a:p>
          <a:p>
            <a:pPr>
              <a:buNone/>
            </a:pPr>
            <a:endParaRPr lang="en-US" dirty="0">
              <a:solidFill>
                <a:srgbClr val="415699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415699"/>
                </a:solidFill>
              </a:rPr>
              <a:t>Master </a:t>
            </a:r>
          </a:p>
          <a:p>
            <a:pPr>
              <a:buNone/>
            </a:pPr>
            <a:r>
              <a:rPr lang="en-US" dirty="0">
                <a:solidFill>
                  <a:srgbClr val="415699"/>
                </a:solidFill>
              </a:rPr>
              <a:t>Tuition fee (average): € 8,000 – € 20,000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11BE1-7605-4D30-B72E-487A30585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Enter title / Date</a:t>
            </a:r>
            <a:endParaRPr lang="en-GB" noProof="0" dirty="0"/>
          </a:p>
        </p:txBody>
      </p:sp>
      <p:pic>
        <p:nvPicPr>
          <p:cNvPr id="5" name="Picture 2" descr="X:\shared\Communicatie\Afdeling Promotie\STUDY IN HOLLAND\Beeldbank\Holland foto's\mf01125.jpg">
            <a:extLst>
              <a:ext uri="{FF2B5EF4-FFF2-40B4-BE49-F238E27FC236}">
                <a16:creationId xmlns:a16="http://schemas.microsoft.com/office/drawing/2014/main" id="{A51E8F84-CA5C-4062-97F1-CAB90A30A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6121" y="2132856"/>
            <a:ext cx="2185847" cy="3266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92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CD00066-6259-4EE0-A744-555C8FD1B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99" y="2087220"/>
            <a:ext cx="9536517" cy="375699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415699"/>
                </a:solidFill>
              </a:rPr>
              <a:t>Strong reputation worldwide: </a:t>
            </a:r>
            <a:r>
              <a:rPr lang="en-GB" sz="2100" b="1" dirty="0">
                <a:solidFill>
                  <a:srgbClr val="415699"/>
                </a:solidFill>
              </a:rPr>
              <a:t>7 </a:t>
            </a:r>
            <a:r>
              <a:rPr lang="tr-TR" sz="2100" b="1" dirty="0">
                <a:solidFill>
                  <a:srgbClr val="415699"/>
                </a:solidFill>
              </a:rPr>
              <a:t>T</a:t>
            </a:r>
            <a:r>
              <a:rPr lang="en-GB" sz="2100" b="1" dirty="0">
                <a:solidFill>
                  <a:srgbClr val="415699"/>
                </a:solidFill>
              </a:rPr>
              <a:t>op 100 </a:t>
            </a:r>
            <a:r>
              <a:rPr lang="en-GB" sz="2100" dirty="0">
                <a:solidFill>
                  <a:srgbClr val="415699"/>
                </a:solidFill>
              </a:rPr>
              <a:t>institutions in </a:t>
            </a:r>
          </a:p>
          <a:p>
            <a:pPr>
              <a:buNone/>
            </a:pPr>
            <a:r>
              <a:rPr lang="en-GB" sz="2100" dirty="0">
                <a:solidFill>
                  <a:srgbClr val="415699"/>
                </a:solidFill>
              </a:rPr>
              <a:t>	Times Higher Education World Rankings 2019-20</a:t>
            </a:r>
          </a:p>
          <a:p>
            <a:pPr>
              <a:buNone/>
            </a:pPr>
            <a:endParaRPr lang="en-GB" sz="2100" dirty="0">
              <a:solidFill>
                <a:srgbClr val="415699"/>
              </a:solidFill>
            </a:endParaRPr>
          </a:p>
          <a:p>
            <a:r>
              <a:rPr lang="en-GB" sz="2100" b="1" dirty="0">
                <a:solidFill>
                  <a:srgbClr val="415699"/>
                </a:solidFill>
              </a:rPr>
              <a:t>1</a:t>
            </a:r>
            <a:r>
              <a:rPr lang="tr-TR" sz="2100" b="1" dirty="0">
                <a:solidFill>
                  <a:srgbClr val="415699"/>
                </a:solidFill>
              </a:rPr>
              <a:t>3</a:t>
            </a:r>
            <a:r>
              <a:rPr lang="en-GB" sz="2100" dirty="0">
                <a:solidFill>
                  <a:srgbClr val="415699"/>
                </a:solidFill>
              </a:rPr>
              <a:t> Dutch higher education institutions in the </a:t>
            </a:r>
            <a:r>
              <a:rPr lang="en-GB" sz="2100" b="1" dirty="0">
                <a:solidFill>
                  <a:srgbClr val="415699"/>
                </a:solidFill>
              </a:rPr>
              <a:t>Top 250 </a:t>
            </a:r>
          </a:p>
          <a:p>
            <a:pPr>
              <a:buNone/>
            </a:pPr>
            <a:r>
              <a:rPr lang="en-GB" sz="2100" dirty="0">
                <a:solidFill>
                  <a:srgbClr val="415699"/>
                </a:solidFill>
              </a:rPr>
              <a:t>	Rankings THE </a:t>
            </a:r>
            <a:r>
              <a:rPr lang="tr-TR" sz="2100" dirty="0">
                <a:solidFill>
                  <a:srgbClr val="415699"/>
                </a:solidFill>
              </a:rPr>
              <a:t>201</a:t>
            </a:r>
            <a:r>
              <a:rPr lang="en-GB" sz="2100" dirty="0">
                <a:solidFill>
                  <a:srgbClr val="415699"/>
                </a:solidFill>
              </a:rPr>
              <a:t>9</a:t>
            </a:r>
          </a:p>
          <a:p>
            <a:pPr>
              <a:buNone/>
            </a:pPr>
            <a:endParaRPr lang="en-GB" sz="2100" dirty="0">
              <a:solidFill>
                <a:srgbClr val="415699"/>
              </a:solidFill>
            </a:endParaRPr>
          </a:p>
          <a:p>
            <a:r>
              <a:rPr lang="en-GB" sz="2100" b="1" dirty="0">
                <a:solidFill>
                  <a:srgbClr val="415699"/>
                </a:solidFill>
              </a:rPr>
              <a:t>8</a:t>
            </a:r>
            <a:r>
              <a:rPr lang="en-GB" sz="2100" dirty="0">
                <a:solidFill>
                  <a:srgbClr val="415699"/>
                </a:solidFill>
              </a:rPr>
              <a:t> Dutch higher education institutions in the </a:t>
            </a:r>
            <a:r>
              <a:rPr lang="en-GB" sz="2100" b="1" dirty="0">
                <a:solidFill>
                  <a:srgbClr val="415699"/>
                </a:solidFill>
              </a:rPr>
              <a:t>Top 200 </a:t>
            </a:r>
          </a:p>
          <a:p>
            <a:pPr>
              <a:buNone/>
            </a:pPr>
            <a:r>
              <a:rPr lang="en-GB" sz="2100" dirty="0">
                <a:solidFill>
                  <a:srgbClr val="415699"/>
                </a:solidFill>
              </a:rPr>
              <a:t>	World University Rankings 2019 (QS)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8ED5FA-8B4C-466B-BCE2-90E372BC11AE}"/>
              </a:ext>
            </a:extLst>
          </p:cNvPr>
          <p:cNvSpPr txBox="1">
            <a:spLocks/>
          </p:cNvSpPr>
          <p:nvPr/>
        </p:nvSpPr>
        <p:spPr>
          <a:xfrm>
            <a:off x="457199" y="1219199"/>
            <a:ext cx="8392135" cy="5721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700" dirty="0">
                <a:solidFill>
                  <a:srgbClr val="415699"/>
                </a:solidFill>
              </a:rPr>
              <a:t>Excellent education and research</a:t>
            </a:r>
            <a:endParaRPr lang="en-GB" sz="2700" dirty="0">
              <a:solidFill>
                <a:srgbClr val="415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87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D8882B5-CEF6-46E8-A46B-E76BDB589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8434"/>
            <a:ext cx="10807148" cy="375036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415699"/>
                </a:solidFill>
                <a:cs typeface="Arial" pitchFamily="34" charset="0"/>
              </a:rPr>
              <a:t>8 Dutch Higher Education Institutions in the </a:t>
            </a:r>
            <a:r>
              <a:rPr lang="en-GB" sz="2100" b="1" dirty="0">
                <a:solidFill>
                  <a:srgbClr val="415699"/>
                </a:solidFill>
                <a:cs typeface="Arial" panose="020B0604020202020204" pitchFamily="34" charset="0"/>
              </a:rPr>
              <a:t>Top 200 </a:t>
            </a:r>
            <a:r>
              <a:rPr lang="tr-TR" sz="2100" dirty="0">
                <a:solidFill>
                  <a:srgbClr val="415699"/>
                </a:solidFill>
                <a:cs typeface="Arial" pitchFamily="34" charset="0"/>
              </a:rPr>
              <a:t>Academic Ranking of World Universities </a:t>
            </a:r>
            <a:r>
              <a:rPr lang="en-GB" sz="2100" dirty="0">
                <a:solidFill>
                  <a:srgbClr val="415699"/>
                </a:solidFill>
                <a:cs typeface="Arial" panose="020B0604020202020204" pitchFamily="34" charset="0"/>
              </a:rPr>
              <a:t>S</a:t>
            </a:r>
            <a:r>
              <a:rPr lang="tr-TR" sz="2100" dirty="0" err="1">
                <a:solidFill>
                  <a:srgbClr val="415699"/>
                </a:solidFill>
                <a:cs typeface="Arial" pitchFamily="34" charset="0"/>
              </a:rPr>
              <a:t>hanghai</a:t>
            </a:r>
            <a:r>
              <a:rPr lang="tr-TR" sz="2100" dirty="0">
                <a:solidFill>
                  <a:srgbClr val="415699"/>
                </a:solidFill>
                <a:cs typeface="Arial" pitchFamily="34" charset="0"/>
              </a:rPr>
              <a:t> </a:t>
            </a:r>
            <a:r>
              <a:rPr lang="en-GB" sz="2100" dirty="0">
                <a:solidFill>
                  <a:srgbClr val="415699"/>
                </a:solidFill>
                <a:cs typeface="Arial" panose="020B0604020202020204" pitchFamily="34" charset="0"/>
              </a:rPr>
              <a:t>2019</a:t>
            </a:r>
          </a:p>
          <a:p>
            <a:pPr marL="69850" indent="0">
              <a:buNone/>
            </a:pPr>
            <a:endParaRPr lang="tr-TR" sz="2100" dirty="0">
              <a:solidFill>
                <a:srgbClr val="415699"/>
              </a:solidFill>
              <a:cs typeface="Arial" pitchFamily="34" charset="0"/>
            </a:endParaRPr>
          </a:p>
          <a:p>
            <a:r>
              <a:rPr lang="en-GB" sz="2100" dirty="0">
                <a:solidFill>
                  <a:srgbClr val="415699"/>
                </a:solidFill>
                <a:cs typeface="Arial" pitchFamily="34" charset="0"/>
              </a:rPr>
              <a:t>8 Dutch Higher Education Institutions in the </a:t>
            </a:r>
            <a:r>
              <a:rPr lang="en-GB" sz="2100" b="1" dirty="0">
                <a:solidFill>
                  <a:srgbClr val="415699"/>
                </a:solidFill>
                <a:cs typeface="Arial" pitchFamily="34" charset="0"/>
              </a:rPr>
              <a:t>Top 200 </a:t>
            </a:r>
            <a:r>
              <a:rPr lang="tr-TR" sz="2100" dirty="0">
                <a:solidFill>
                  <a:srgbClr val="415699"/>
                </a:solidFill>
                <a:cs typeface="Arial" pitchFamily="34" charset="0"/>
              </a:rPr>
              <a:t>University Ranking by Academic Performance UR</a:t>
            </a:r>
            <a:r>
              <a:rPr lang="en-GB" sz="2100" dirty="0">
                <a:solidFill>
                  <a:srgbClr val="415699"/>
                </a:solidFill>
                <a:cs typeface="Arial" pitchFamily="34" charset="0"/>
              </a:rPr>
              <a:t>AP 2019</a:t>
            </a:r>
          </a:p>
          <a:p>
            <a:pPr marL="69850" indent="0">
              <a:buNone/>
            </a:pPr>
            <a:endParaRPr lang="en-GB" sz="2100" dirty="0">
              <a:solidFill>
                <a:srgbClr val="415699"/>
              </a:solidFill>
              <a:cs typeface="Arial" pitchFamily="34" charset="0"/>
            </a:endParaRPr>
          </a:p>
          <a:p>
            <a:r>
              <a:rPr lang="en-GB" sz="2100">
                <a:solidFill>
                  <a:srgbClr val="415699"/>
                </a:solidFill>
                <a:latin typeface="+mj-lt"/>
                <a:cs typeface="Arial" panose="020B0604020202020204" pitchFamily="34" charset="0"/>
              </a:rPr>
              <a:t>8 </a:t>
            </a:r>
            <a:r>
              <a:rPr lang="en-GB" sz="2100" dirty="0">
                <a:solidFill>
                  <a:srgbClr val="415699"/>
                </a:solidFill>
                <a:latin typeface="+mj-lt"/>
                <a:cs typeface="Arial" panose="020B0604020202020204" pitchFamily="34" charset="0"/>
              </a:rPr>
              <a:t>Dutch Higher Education Institutions in the </a:t>
            </a:r>
            <a:r>
              <a:rPr lang="en-GB" sz="2100" b="1" dirty="0">
                <a:solidFill>
                  <a:srgbClr val="415699"/>
                </a:solidFill>
                <a:latin typeface="+mj-lt"/>
                <a:cs typeface="Arial" panose="020B0604020202020204" pitchFamily="34" charset="0"/>
              </a:rPr>
              <a:t>Top 200 </a:t>
            </a:r>
            <a:r>
              <a:rPr lang="en-GB" sz="2100" dirty="0">
                <a:solidFill>
                  <a:srgbClr val="415699"/>
                </a:solidFill>
                <a:latin typeface="+mj-lt"/>
                <a:cs typeface="Arial" panose="020B0604020202020204" pitchFamily="34" charset="0"/>
              </a:rPr>
              <a:t>Rankings </a:t>
            </a:r>
            <a:r>
              <a:rPr lang="tr-TR" sz="2100" dirty="0">
                <a:solidFill>
                  <a:srgbClr val="415699"/>
                </a:solidFill>
                <a:latin typeface="+mj-lt"/>
                <a:cs typeface="Arial" pitchFamily="34" charset="0"/>
              </a:rPr>
              <a:t>CWTS Leiden Ranking Academic </a:t>
            </a:r>
            <a:r>
              <a:rPr lang="tr-TR" sz="2100" dirty="0" err="1">
                <a:solidFill>
                  <a:srgbClr val="415699"/>
                </a:solidFill>
                <a:latin typeface="+mj-lt"/>
                <a:cs typeface="Arial" pitchFamily="34" charset="0"/>
              </a:rPr>
              <a:t>Ranking</a:t>
            </a:r>
            <a:r>
              <a:rPr lang="en-GB" sz="2100" dirty="0">
                <a:solidFill>
                  <a:srgbClr val="415699"/>
                </a:solidFill>
                <a:latin typeface="+mj-lt"/>
                <a:cs typeface="Arial" pitchFamily="34" charset="0"/>
              </a:rPr>
              <a:t> 2019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415699"/>
                </a:solidFill>
                <a:latin typeface="+mj-lt"/>
                <a:cs typeface="Arial" pitchFamily="34" charset="0"/>
              </a:rPr>
              <a:t>These lists are applicable to YÖK</a:t>
            </a:r>
          </a:p>
          <a:p>
            <a:endParaRPr lang="en-GB" sz="21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87E880-5A23-4CA6-9F0E-3A6D57E12A71}"/>
              </a:ext>
            </a:extLst>
          </p:cNvPr>
          <p:cNvSpPr txBox="1">
            <a:spLocks/>
          </p:cNvSpPr>
          <p:nvPr/>
        </p:nvSpPr>
        <p:spPr>
          <a:xfrm>
            <a:off x="457200" y="1219200"/>
            <a:ext cx="67056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chemeClr val="bg1"/>
              </a:buClr>
              <a:buSzPct val="25000"/>
              <a:buFont typeface="Century Gothic" panose="020B0502020202020204" pitchFamily="34" charset="0"/>
              <a:buChar char=" 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19685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solidFill>
                  <a:srgbClr val="415699"/>
                </a:solidFill>
              </a:rPr>
              <a:t>More examples</a:t>
            </a:r>
          </a:p>
        </p:txBody>
      </p:sp>
    </p:spTree>
    <p:extLst>
      <p:ext uri="{BB962C8B-B14F-4D97-AF65-F5344CB8AC3E}">
        <p14:creationId xmlns:p14="http://schemas.microsoft.com/office/powerpoint/2010/main" val="461987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71B"/>
      </a:accent1>
      <a:accent2>
        <a:srgbClr val="989BA0"/>
      </a:accent2>
      <a:accent3>
        <a:srgbClr val="A5A5A5"/>
      </a:accent3>
      <a:accent4>
        <a:srgbClr val="FFC000"/>
      </a:accent4>
      <a:accent5>
        <a:srgbClr val="5B9BD5"/>
      </a:accent5>
      <a:accent6>
        <a:srgbClr val="EE7203"/>
      </a:accent6>
      <a:hlink>
        <a:srgbClr val="0563C1"/>
      </a:hlink>
      <a:folHlink>
        <a:srgbClr val="954F72"/>
      </a:folHlink>
    </a:clrScheme>
    <a:fontScheme name="Nuff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euw SiH sjabloon" id="{2332B722-7288-4295-BB84-2BF1696CDA6D}" vid="{BF845F42-FFC3-46CE-9E54-429E08698317}"/>
    </a:ext>
  </a:extLst>
</a:theme>
</file>

<file path=ppt/theme/theme2.xml><?xml version="1.0" encoding="utf-8"?>
<a:theme xmlns:a="http://schemas.openxmlformats.org/drawingml/2006/main" name="1_Kantoorthema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671B"/>
      </a:accent1>
      <a:accent2>
        <a:srgbClr val="989BA0"/>
      </a:accent2>
      <a:accent3>
        <a:srgbClr val="A5A5A5"/>
      </a:accent3>
      <a:accent4>
        <a:srgbClr val="FFC000"/>
      </a:accent4>
      <a:accent5>
        <a:srgbClr val="5B9BD5"/>
      </a:accent5>
      <a:accent6>
        <a:srgbClr val="EE7203"/>
      </a:accent6>
      <a:hlink>
        <a:srgbClr val="0563C1"/>
      </a:hlink>
      <a:folHlink>
        <a:srgbClr val="954F72"/>
      </a:folHlink>
    </a:clrScheme>
    <a:fontScheme name="Nuff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euw SiH sjabloon" id="{2332B722-7288-4295-BB84-2BF1696CDA6D}" vid="{BF845F42-FFC3-46CE-9E54-429E08698317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34F0F16965608F4288CAB62D3F494F2D" ma:contentTypeVersion="0" ma:contentTypeDescription="Yeni belge oluşturun." ma:contentTypeScope="" ma:versionID="f6e04e64c72829fac643766b0e80135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ddb8ea2bd77c1b33a9a2e8fceb34d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E0DBA-8EE1-4ED5-8215-95B187D48F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259548-2559-4032-BEEB-28F58425CE1D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A48C65-F4DA-4CA4-A6C0-56052CAF83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181019 SiH powerpiont template</Template>
  <TotalTime>310</TotalTime>
  <Words>613</Words>
  <Application>Microsoft Office PowerPoint</Application>
  <PresentationFormat>Widescreen</PresentationFormat>
  <Paragraphs>219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(Body)</vt:lpstr>
      <vt:lpstr>Calibri</vt:lpstr>
      <vt:lpstr>Century Gothic</vt:lpstr>
      <vt:lpstr>Times</vt:lpstr>
      <vt:lpstr>Wingdings</vt:lpstr>
      <vt:lpstr>Kantoorthema</vt:lpstr>
      <vt:lpstr>1_Kantoorthema</vt:lpstr>
      <vt:lpstr>Study in Holland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for money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Bora Küçükyılmaz</dc:creator>
  <cp:lastModifiedBy>Merve Kalyoncu</cp:lastModifiedBy>
  <cp:revision>16</cp:revision>
  <dcterms:created xsi:type="dcterms:W3CDTF">2019-02-12T10:14:44Z</dcterms:created>
  <dcterms:modified xsi:type="dcterms:W3CDTF">2019-11-26T08:44:26Z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0x01010034F0F16965608F4288CAB62D3F494F2D</vt:lpwstr>
  </property>
  <property fmtid="{D5CDD505-2E9C-101B-9397-08002B2CF9AE}" pid="3" name="_dlc_DocIdItemGuid">
    <vt:lpwstr>62cb95b6-456c-4f6b-99fa-52bdb04f69fe</vt:lpwstr>
  </property>
  <property fmtid="{D5CDD505-2E9C-101B-9397-08002B2CF9AE}" pid="4" name="SharedWithUsers">
    <vt:lpwstr>241;#Karen de Man</vt:lpwstr>
  </property>
</Properties>
</file>